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2.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7" r:id="rId1"/>
  </p:sldMasterIdLst>
  <p:notesMasterIdLst>
    <p:notesMasterId r:id="rId4"/>
  </p:notesMasterIdLst>
  <p:sldIdLst>
    <p:sldId id="302" r:id="rId2"/>
    <p:sldId id="297" r:id="rId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9827EC-A0ED-403F-9A23-6F393D361293}" v="11" dt="2023-01-05T21:16:37.0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5130" autoAdjust="0"/>
  </p:normalViewPr>
  <p:slideViewPr>
    <p:cSldViewPr snapToGrid="0">
      <p:cViewPr varScale="1">
        <p:scale>
          <a:sx n="100" d="100"/>
          <a:sy n="100" d="100"/>
        </p:scale>
        <p:origin x="94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13"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theme" Target="theme/theme1.xml"/><Relationship Id="rId12" Type="http://schemas.openxmlformats.org/officeDocument/2006/relationships/customXml" Target="../customXml/item2.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1.xml"/><Relationship Id="rId5" Type="http://schemas.openxmlformats.org/officeDocument/2006/relationships/presProps" Target="presProps.xml"/><Relationship Id="rId10" Type="http://schemas.microsoft.com/office/2015/10/relationships/revisionInfo" Target="revisionInfo.xml"/><Relationship Id="rId4" Type="http://schemas.openxmlformats.org/officeDocument/2006/relationships/notesMaster" Target="notesMasters/notesMaster1.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l, Abbe H" userId="aca7b395-6fe0-4f38-8af0-a2555624f9eb" providerId="ADAL" clId="{9C9827EC-A0ED-403F-9A23-6F393D361293}"/>
    <pc:docChg chg="delSld modSld">
      <pc:chgData name="Will, Abbe H" userId="aca7b395-6fe0-4f38-8af0-a2555624f9eb" providerId="ADAL" clId="{9C9827EC-A0ED-403F-9A23-6F393D361293}" dt="2023-01-05T21:16:37.028" v="21" actId="20577"/>
      <pc:docMkLst>
        <pc:docMk/>
      </pc:docMkLst>
      <pc:sldChg chg="modSp mod">
        <pc:chgData name="Will, Abbe H" userId="aca7b395-6fe0-4f38-8af0-a2555624f9eb" providerId="ADAL" clId="{9C9827EC-A0ED-403F-9A23-6F393D361293}" dt="2023-01-05T21:16:37.028" v="21" actId="20577"/>
        <pc:sldMkLst>
          <pc:docMk/>
          <pc:sldMk cId="2026815872" sldId="297"/>
        </pc:sldMkLst>
        <pc:spChg chg="mod">
          <ac:chgData name="Will, Abbe H" userId="aca7b395-6fe0-4f38-8af0-a2555624f9eb" providerId="ADAL" clId="{9C9827EC-A0ED-403F-9A23-6F393D361293}" dt="2023-01-05T21:14:25.526" v="2" actId="6549"/>
          <ac:spMkLst>
            <pc:docMk/>
            <pc:sldMk cId="2026815872" sldId="297"/>
            <ac:spMk id="4" creationId="{48806859-0878-4C69-81FA-349F3EC0D196}"/>
          </ac:spMkLst>
        </pc:spChg>
        <pc:graphicFrameChg chg="mod">
          <ac:chgData name="Will, Abbe H" userId="aca7b395-6fe0-4f38-8af0-a2555624f9eb" providerId="ADAL" clId="{9C9827EC-A0ED-403F-9A23-6F393D361293}" dt="2023-01-05T21:16:37.028" v="21" actId="20577"/>
          <ac:graphicFrameMkLst>
            <pc:docMk/>
            <pc:sldMk cId="2026815872" sldId="297"/>
            <ac:graphicFrameMk id="9" creationId="{95482333-D65C-473D-AA95-C16012E5D092}"/>
          </ac:graphicFrameMkLst>
        </pc:graphicFrameChg>
      </pc:sldChg>
      <pc:sldChg chg="del">
        <pc:chgData name="Will, Abbe H" userId="aca7b395-6fe0-4f38-8af0-a2555624f9eb" providerId="ADAL" clId="{9C9827EC-A0ED-403F-9A23-6F393D361293}" dt="2023-01-05T21:14:18.108" v="0" actId="2696"/>
        <pc:sldMkLst>
          <pc:docMk/>
          <pc:sldMk cId="1148450542" sldId="301"/>
        </pc:sldMkLst>
      </pc:sldChg>
      <pc:sldChg chg="modSp mod">
        <pc:chgData name="Will, Abbe H" userId="aca7b395-6fe0-4f38-8af0-a2555624f9eb" providerId="ADAL" clId="{9C9827EC-A0ED-403F-9A23-6F393D361293}" dt="2023-01-05T21:15:36.026" v="7" actId="27918"/>
        <pc:sldMkLst>
          <pc:docMk/>
          <pc:sldMk cId="1800482742" sldId="302"/>
        </pc:sldMkLst>
        <pc:spChg chg="mod">
          <ac:chgData name="Will, Abbe H" userId="aca7b395-6fe0-4f38-8af0-a2555624f9eb" providerId="ADAL" clId="{9C9827EC-A0ED-403F-9A23-6F393D361293}" dt="2023-01-05T21:14:22.015" v="1" actId="6549"/>
          <ac:spMkLst>
            <pc:docMk/>
            <pc:sldMk cId="1800482742" sldId="302"/>
            <ac:spMk id="4" creationId="{48806859-0878-4C69-81FA-349F3EC0D196}"/>
          </ac:spMkLst>
        </pc:spChg>
      </pc:sldChg>
    </pc:docChg>
  </pc:docChgLst>
  <pc:docChgLst>
    <pc:chgData name="Will, Abbe H" userId="aca7b395-6fe0-4f38-8af0-a2555624f9eb" providerId="ADAL" clId="{D236E830-F37C-4692-9C7F-1A1DB650BEDA}"/>
    <pc:docChg chg="undo redo custSel addSld delSld modSld">
      <pc:chgData name="Will, Abbe H" userId="aca7b395-6fe0-4f38-8af0-a2555624f9eb" providerId="ADAL" clId="{D236E830-F37C-4692-9C7F-1A1DB650BEDA}" dt="2023-01-05T20:56:45.590" v="321" actId="27918"/>
      <pc:docMkLst>
        <pc:docMk/>
      </pc:docMkLst>
      <pc:sldChg chg="modSp del">
        <pc:chgData name="Will, Abbe H" userId="aca7b395-6fe0-4f38-8af0-a2555624f9eb" providerId="ADAL" clId="{D236E830-F37C-4692-9C7F-1A1DB650BEDA}" dt="2022-12-29T14:03:44.763" v="250" actId="2696"/>
        <pc:sldMkLst>
          <pc:docMk/>
          <pc:sldMk cId="1061425624" sldId="256"/>
        </pc:sldMkLst>
        <pc:graphicFrameChg chg="mod">
          <ac:chgData name="Will, Abbe H" userId="aca7b395-6fe0-4f38-8af0-a2555624f9eb" providerId="ADAL" clId="{D236E830-F37C-4692-9C7F-1A1DB650BEDA}" dt="2022-12-29T14:00:32.107" v="242" actId="20577"/>
          <ac:graphicFrameMkLst>
            <pc:docMk/>
            <pc:sldMk cId="1061425624" sldId="256"/>
            <ac:graphicFrameMk id="9" creationId="{95482333-D65C-473D-AA95-C16012E5D092}"/>
          </ac:graphicFrameMkLst>
        </pc:graphicFrameChg>
      </pc:sldChg>
      <pc:sldChg chg="modSp add mod modNotesTx">
        <pc:chgData name="Will, Abbe H" userId="aca7b395-6fe0-4f38-8af0-a2555624f9eb" providerId="ADAL" clId="{D236E830-F37C-4692-9C7F-1A1DB650BEDA}" dt="2023-01-05T20:56:45.590" v="321" actId="27918"/>
        <pc:sldMkLst>
          <pc:docMk/>
          <pc:sldMk cId="2026815872" sldId="297"/>
        </pc:sldMkLst>
        <pc:spChg chg="mod">
          <ac:chgData name="Will, Abbe H" userId="aca7b395-6fe0-4f38-8af0-a2555624f9eb" providerId="ADAL" clId="{D236E830-F37C-4692-9C7F-1A1DB650BEDA}" dt="2022-12-29T14:10:07.148" v="261"/>
          <ac:spMkLst>
            <pc:docMk/>
            <pc:sldMk cId="2026815872" sldId="297"/>
            <ac:spMk id="4" creationId="{48806859-0878-4C69-81FA-349F3EC0D196}"/>
          </ac:spMkLst>
        </pc:spChg>
        <pc:spChg chg="mod">
          <ac:chgData name="Will, Abbe H" userId="aca7b395-6fe0-4f38-8af0-a2555624f9eb" providerId="ADAL" clId="{D236E830-F37C-4692-9C7F-1A1DB650BEDA}" dt="2022-12-29T14:18:26.105" v="289" actId="20577"/>
          <ac:spMkLst>
            <pc:docMk/>
            <pc:sldMk cId="2026815872" sldId="297"/>
            <ac:spMk id="6" creationId="{F2712CAC-7EAB-4E3E-B066-83E1D627DD4F}"/>
          </ac:spMkLst>
        </pc:spChg>
        <pc:graphicFrameChg chg="mod">
          <ac:chgData name="Will, Abbe H" userId="aca7b395-6fe0-4f38-8af0-a2555624f9eb" providerId="ADAL" clId="{D236E830-F37C-4692-9C7F-1A1DB650BEDA}" dt="2022-12-29T14:15:56.022" v="284" actId="692"/>
          <ac:graphicFrameMkLst>
            <pc:docMk/>
            <pc:sldMk cId="2026815872" sldId="297"/>
            <ac:graphicFrameMk id="9" creationId="{95482333-D65C-473D-AA95-C16012E5D092}"/>
          </ac:graphicFrameMkLst>
        </pc:graphicFrameChg>
      </pc:sldChg>
      <pc:sldChg chg="del">
        <pc:chgData name="Will, Abbe H" userId="aca7b395-6fe0-4f38-8af0-a2555624f9eb" providerId="ADAL" clId="{D236E830-F37C-4692-9C7F-1A1DB650BEDA}" dt="2022-12-29T13:55:51.877" v="208" actId="2696"/>
        <pc:sldMkLst>
          <pc:docMk/>
          <pc:sldMk cId="2745795437" sldId="299"/>
        </pc:sldMkLst>
      </pc:sldChg>
      <pc:sldChg chg="del">
        <pc:chgData name="Will, Abbe H" userId="aca7b395-6fe0-4f38-8af0-a2555624f9eb" providerId="ADAL" clId="{D236E830-F37C-4692-9C7F-1A1DB650BEDA}" dt="2022-12-29T14:14:27.981" v="275" actId="2696"/>
        <pc:sldMkLst>
          <pc:docMk/>
          <pc:sldMk cId="206976475" sldId="300"/>
        </pc:sldMkLst>
      </pc:sldChg>
      <pc:sldChg chg="modSp add mod modNotesTx">
        <pc:chgData name="Will, Abbe H" userId="aca7b395-6fe0-4f38-8af0-a2555624f9eb" providerId="ADAL" clId="{D236E830-F37C-4692-9C7F-1A1DB650BEDA}" dt="2023-01-05T20:53:28.858" v="313" actId="20577"/>
        <pc:sldMkLst>
          <pc:docMk/>
          <pc:sldMk cId="1148450542" sldId="301"/>
        </pc:sldMkLst>
        <pc:spChg chg="mod">
          <ac:chgData name="Will, Abbe H" userId="aca7b395-6fe0-4f38-8af0-a2555624f9eb" providerId="ADAL" clId="{D236E830-F37C-4692-9C7F-1A1DB650BEDA}" dt="2022-12-29T13:56:59.855" v="220" actId="207"/>
          <ac:spMkLst>
            <pc:docMk/>
            <pc:sldMk cId="1148450542" sldId="301"/>
            <ac:spMk id="6" creationId="{52F62C25-8307-4432-B5C6-27B0A01E8DC2}"/>
          </ac:spMkLst>
        </pc:spChg>
        <pc:spChg chg="mod">
          <ac:chgData name="Will, Abbe H" userId="aca7b395-6fe0-4f38-8af0-a2555624f9eb" providerId="ADAL" clId="{D236E830-F37C-4692-9C7F-1A1DB650BEDA}" dt="2022-12-29T13:51:45.281" v="58" actId="20577"/>
          <ac:spMkLst>
            <pc:docMk/>
            <pc:sldMk cId="1148450542" sldId="301"/>
            <ac:spMk id="13" creationId="{5168E2BE-790F-4CD5-9108-ED412F9867A9}"/>
          </ac:spMkLst>
        </pc:spChg>
        <pc:graphicFrameChg chg="mod">
          <ac:chgData name="Will, Abbe H" userId="aca7b395-6fe0-4f38-8af0-a2555624f9eb" providerId="ADAL" clId="{D236E830-F37C-4692-9C7F-1A1DB650BEDA}" dt="2022-12-29T13:59:39.626" v="233" actId="403"/>
          <ac:graphicFrameMkLst>
            <pc:docMk/>
            <pc:sldMk cId="1148450542" sldId="301"/>
            <ac:graphicFrameMk id="5" creationId="{03E5BD94-CC34-4EF8-BA6F-7A7D18F1E46F}"/>
          </ac:graphicFrameMkLst>
        </pc:graphicFrameChg>
      </pc:sldChg>
      <pc:sldChg chg="modSp add mod modNotesTx">
        <pc:chgData name="Will, Abbe H" userId="aca7b395-6fe0-4f38-8af0-a2555624f9eb" providerId="ADAL" clId="{D236E830-F37C-4692-9C7F-1A1DB650BEDA}" dt="2023-01-05T20:55:36.275" v="317" actId="27918"/>
        <pc:sldMkLst>
          <pc:docMk/>
          <pc:sldMk cId="1800482742" sldId="302"/>
        </pc:sldMkLst>
        <pc:spChg chg="mod">
          <ac:chgData name="Will, Abbe H" userId="aca7b395-6fe0-4f38-8af0-a2555624f9eb" providerId="ADAL" clId="{D236E830-F37C-4692-9C7F-1A1DB650BEDA}" dt="2022-12-29T13:56:16.344" v="211" actId="20577"/>
          <ac:spMkLst>
            <pc:docMk/>
            <pc:sldMk cId="1800482742" sldId="302"/>
            <ac:spMk id="4" creationId="{48806859-0878-4C69-81FA-349F3EC0D196}"/>
          </ac:spMkLst>
        </pc:spChg>
        <pc:spChg chg="mod">
          <ac:chgData name="Will, Abbe H" userId="aca7b395-6fe0-4f38-8af0-a2555624f9eb" providerId="ADAL" clId="{D236E830-F37C-4692-9C7F-1A1DB650BEDA}" dt="2022-12-29T14:02:50.894" v="248"/>
          <ac:spMkLst>
            <pc:docMk/>
            <pc:sldMk cId="1800482742" sldId="302"/>
            <ac:spMk id="6" creationId="{F2712CAC-7EAB-4E3E-B066-83E1D627DD4F}"/>
          </ac:spMkLst>
        </pc:spChg>
        <pc:graphicFrameChg chg="mod">
          <ac:chgData name="Will, Abbe H" userId="aca7b395-6fe0-4f38-8af0-a2555624f9eb" providerId="ADAL" clId="{D236E830-F37C-4692-9C7F-1A1DB650BEDA}" dt="2022-12-29T14:13:05.572" v="272" actId="692"/>
          <ac:graphicFrameMkLst>
            <pc:docMk/>
            <pc:sldMk cId="1800482742" sldId="302"/>
            <ac:graphicFrameMk id="9" creationId="{95482333-D65C-473D-AA95-C16012E5D092}"/>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solidFill>
                  <a:schemeClr val="tx1">
                    <a:lumMod val="50000"/>
                  </a:schemeClr>
                </a:solidFill>
              </a:defRPr>
            </a:pPr>
            <a:r>
              <a:rPr lang="en-US" dirty="0"/>
              <a:t>Four-Quarter Moving Rate of Change in Homeowner Improvement Spending</a:t>
            </a:r>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12573817153599517"/>
          <c:w val="0.92906815141107624"/>
          <c:h val="0.59568332659323919"/>
        </c:manualLayout>
      </c:layout>
      <c:barChart>
        <c:barDir val="col"/>
        <c:grouping val="clustered"/>
        <c:varyColors val="0"/>
        <c:ser>
          <c:idx val="2"/>
          <c:order val="2"/>
          <c:tx>
            <c:strRef>
              <c:f>Sheet1!$D$1</c:f>
              <c:strCache>
                <c:ptCount val="1"/>
                <c:pt idx="0">
                  <c:v>Recession</c:v>
                </c:pt>
              </c:strCache>
            </c:strRef>
          </c:tx>
          <c:spPr>
            <a:solidFill>
              <a:srgbClr val="FFFFFF">
                <a:lumMod val="75000"/>
                <a:alpha val="50000"/>
              </a:srgbClr>
            </a:solidFill>
          </c:spPr>
          <c:invertIfNegative val="0"/>
          <c:cat>
            <c:strRef>
              <c:f>Sheet1!$A$2:$A$106</c:f>
              <c:strCache>
                <c:ptCount val="105"/>
                <c:pt idx="0">
                  <c:v>1995:4</c:v>
                </c:pt>
                <c:pt idx="1">
                  <c:v>1996:1</c:v>
                </c:pt>
                <c:pt idx="2">
                  <c:v>1996:2</c:v>
                </c:pt>
                <c:pt idx="3">
                  <c:v>1996:3</c:v>
                </c:pt>
                <c:pt idx="4">
                  <c:v>1996:4</c:v>
                </c:pt>
                <c:pt idx="5">
                  <c:v>1997:1</c:v>
                </c:pt>
                <c:pt idx="6">
                  <c:v>1997:2</c:v>
                </c:pt>
                <c:pt idx="7">
                  <c:v>1997:3</c:v>
                </c:pt>
                <c:pt idx="8">
                  <c:v>1997:4</c:v>
                </c:pt>
                <c:pt idx="9">
                  <c:v>1998:1</c:v>
                </c:pt>
                <c:pt idx="10">
                  <c:v>1998:2</c:v>
                </c:pt>
                <c:pt idx="11">
                  <c:v>1998:3</c:v>
                </c:pt>
                <c:pt idx="12">
                  <c:v>1998:4</c:v>
                </c:pt>
                <c:pt idx="13">
                  <c:v>1999:1</c:v>
                </c:pt>
                <c:pt idx="14">
                  <c:v>1999:2</c:v>
                </c:pt>
                <c:pt idx="15">
                  <c:v>1999:3</c:v>
                </c:pt>
                <c:pt idx="16">
                  <c:v>1999:4</c:v>
                </c:pt>
                <c:pt idx="17">
                  <c:v>2000:1</c:v>
                </c:pt>
                <c:pt idx="18">
                  <c:v>2000:2</c:v>
                </c:pt>
                <c:pt idx="19">
                  <c:v>2000:3</c:v>
                </c:pt>
                <c:pt idx="20">
                  <c:v>2000:4</c:v>
                </c:pt>
                <c:pt idx="21">
                  <c:v>2001:1</c:v>
                </c:pt>
                <c:pt idx="22">
                  <c:v>2001:2</c:v>
                </c:pt>
                <c:pt idx="23">
                  <c:v>2001:3</c:v>
                </c:pt>
                <c:pt idx="24">
                  <c:v>2001:4</c:v>
                </c:pt>
                <c:pt idx="25">
                  <c:v>2002:1</c:v>
                </c:pt>
                <c:pt idx="26">
                  <c:v>2002:2</c:v>
                </c:pt>
                <c:pt idx="27">
                  <c:v>2002:3</c:v>
                </c:pt>
                <c:pt idx="28">
                  <c:v>2002:4</c:v>
                </c:pt>
                <c:pt idx="29">
                  <c:v>2003:1</c:v>
                </c:pt>
                <c:pt idx="30">
                  <c:v>2003:2</c:v>
                </c:pt>
                <c:pt idx="31">
                  <c:v>2003:3</c:v>
                </c:pt>
                <c:pt idx="32">
                  <c:v>2003:4</c:v>
                </c:pt>
                <c:pt idx="33">
                  <c:v>2004:1</c:v>
                </c:pt>
                <c:pt idx="34">
                  <c:v>2004:2</c:v>
                </c:pt>
                <c:pt idx="35">
                  <c:v>2004:3</c:v>
                </c:pt>
                <c:pt idx="36">
                  <c:v>2004:4</c:v>
                </c:pt>
                <c:pt idx="37">
                  <c:v>2005:1</c:v>
                </c:pt>
                <c:pt idx="38">
                  <c:v>2005:2</c:v>
                </c:pt>
                <c:pt idx="39">
                  <c:v>2005:3</c:v>
                </c:pt>
                <c:pt idx="40">
                  <c:v>2005:4</c:v>
                </c:pt>
                <c:pt idx="41">
                  <c:v>2006:1</c:v>
                </c:pt>
                <c:pt idx="42">
                  <c:v>2006:2</c:v>
                </c:pt>
                <c:pt idx="43">
                  <c:v>2006:3</c:v>
                </c:pt>
                <c:pt idx="44">
                  <c:v>2006:4</c:v>
                </c:pt>
                <c:pt idx="45">
                  <c:v>2007:1</c:v>
                </c:pt>
                <c:pt idx="46">
                  <c:v>2007:2</c:v>
                </c:pt>
                <c:pt idx="47">
                  <c:v>2007:3</c:v>
                </c:pt>
                <c:pt idx="48">
                  <c:v>2007:4</c:v>
                </c:pt>
                <c:pt idx="49">
                  <c:v>2008:1</c:v>
                </c:pt>
                <c:pt idx="50">
                  <c:v>2008:2</c:v>
                </c:pt>
                <c:pt idx="51">
                  <c:v>2008:3</c:v>
                </c:pt>
                <c:pt idx="52">
                  <c:v>2008:4</c:v>
                </c:pt>
                <c:pt idx="53">
                  <c:v>2009:1</c:v>
                </c:pt>
                <c:pt idx="54">
                  <c:v>2009:2</c:v>
                </c:pt>
                <c:pt idx="55">
                  <c:v>2009:3</c:v>
                </c:pt>
                <c:pt idx="56">
                  <c:v>2009:4</c:v>
                </c:pt>
                <c:pt idx="57">
                  <c:v>2010:1</c:v>
                </c:pt>
                <c:pt idx="58">
                  <c:v>2010:2</c:v>
                </c:pt>
                <c:pt idx="59">
                  <c:v>2010:3</c:v>
                </c:pt>
                <c:pt idx="60">
                  <c:v>2010:4</c:v>
                </c:pt>
                <c:pt idx="61">
                  <c:v>2011:1</c:v>
                </c:pt>
                <c:pt idx="62">
                  <c:v>2011:2</c:v>
                </c:pt>
                <c:pt idx="63">
                  <c:v>2011:3</c:v>
                </c:pt>
                <c:pt idx="64">
                  <c:v>2011:4</c:v>
                </c:pt>
                <c:pt idx="65">
                  <c:v>2012:1</c:v>
                </c:pt>
                <c:pt idx="66">
                  <c:v>2012:2</c:v>
                </c:pt>
                <c:pt idx="67">
                  <c:v>2012:3</c:v>
                </c:pt>
                <c:pt idx="68">
                  <c:v>2012:4</c:v>
                </c:pt>
                <c:pt idx="69">
                  <c:v>2013:1</c:v>
                </c:pt>
                <c:pt idx="70">
                  <c:v>2013:2</c:v>
                </c:pt>
                <c:pt idx="71">
                  <c:v>2013:3</c:v>
                </c:pt>
                <c:pt idx="72">
                  <c:v>2013:4</c:v>
                </c:pt>
                <c:pt idx="73">
                  <c:v>2014:1</c:v>
                </c:pt>
                <c:pt idx="74">
                  <c:v>2014:2</c:v>
                </c:pt>
                <c:pt idx="75">
                  <c:v>2014:3</c:v>
                </c:pt>
                <c:pt idx="76">
                  <c:v>2014:4</c:v>
                </c:pt>
                <c:pt idx="77">
                  <c:v>2015:1</c:v>
                </c:pt>
                <c:pt idx="78">
                  <c:v>2015:2</c:v>
                </c:pt>
                <c:pt idx="79">
                  <c:v>2015:3</c:v>
                </c:pt>
                <c:pt idx="80">
                  <c:v>2015:4</c:v>
                </c:pt>
                <c:pt idx="81">
                  <c:v>2016:1</c:v>
                </c:pt>
                <c:pt idx="82">
                  <c:v>2016:2</c:v>
                </c:pt>
                <c:pt idx="83">
                  <c:v>2016:3</c:v>
                </c:pt>
                <c:pt idx="84">
                  <c:v>2016:4</c:v>
                </c:pt>
                <c:pt idx="85">
                  <c:v>2017:1</c:v>
                </c:pt>
                <c:pt idx="86">
                  <c:v>2017:2</c:v>
                </c:pt>
                <c:pt idx="87">
                  <c:v>2017:3</c:v>
                </c:pt>
                <c:pt idx="88">
                  <c:v>2017:4</c:v>
                </c:pt>
                <c:pt idx="89">
                  <c:v>2018:1</c:v>
                </c:pt>
                <c:pt idx="90">
                  <c:v>2018:2</c:v>
                </c:pt>
                <c:pt idx="91">
                  <c:v>2018:3</c:v>
                </c:pt>
                <c:pt idx="92">
                  <c:v>2018:4</c:v>
                </c:pt>
                <c:pt idx="93">
                  <c:v>2019:1</c:v>
                </c:pt>
                <c:pt idx="94">
                  <c:v>2019:2</c:v>
                </c:pt>
                <c:pt idx="95">
                  <c:v>2019:3</c:v>
                </c:pt>
                <c:pt idx="96">
                  <c:v>2019:4</c:v>
                </c:pt>
                <c:pt idx="97">
                  <c:v>2020:1</c:v>
                </c:pt>
                <c:pt idx="98">
                  <c:v>2020:2</c:v>
                </c:pt>
                <c:pt idx="99">
                  <c:v>2020:3</c:v>
                </c:pt>
                <c:pt idx="100">
                  <c:v>2020:4</c:v>
                </c:pt>
                <c:pt idx="101">
                  <c:v>2021:1</c:v>
                </c:pt>
                <c:pt idx="102">
                  <c:v>2021:2</c:v>
                </c:pt>
                <c:pt idx="103">
                  <c:v>2021:3</c:v>
                </c:pt>
                <c:pt idx="104">
                  <c:v>2021:4</c:v>
                </c:pt>
              </c:strCache>
            </c:strRef>
          </c:cat>
          <c:val>
            <c:numRef>
              <c:f>Sheet1!$D$2:$D$106</c:f>
              <c:numCache>
                <c:formatCode>General</c:formatCode>
                <c:ptCount val="105"/>
                <c:pt idx="21">
                  <c:v>1</c:v>
                </c:pt>
                <c:pt idx="22">
                  <c:v>1</c:v>
                </c:pt>
                <c:pt idx="23">
                  <c:v>1</c:v>
                </c:pt>
                <c:pt idx="24">
                  <c:v>1</c:v>
                </c:pt>
                <c:pt idx="48">
                  <c:v>1</c:v>
                </c:pt>
                <c:pt idx="49">
                  <c:v>1</c:v>
                </c:pt>
                <c:pt idx="50">
                  <c:v>1</c:v>
                </c:pt>
                <c:pt idx="51">
                  <c:v>1</c:v>
                </c:pt>
                <c:pt idx="52">
                  <c:v>1</c:v>
                </c:pt>
                <c:pt idx="53">
                  <c:v>1</c:v>
                </c:pt>
                <c:pt idx="54">
                  <c:v>1</c:v>
                </c:pt>
                <c:pt idx="96">
                  <c:v>1</c:v>
                </c:pt>
                <c:pt idx="97">
                  <c:v>1</c:v>
                </c:pt>
                <c:pt idx="98">
                  <c:v>1</c:v>
                </c:pt>
              </c:numCache>
            </c:numRef>
          </c:val>
          <c:extLst>
            <c:ext xmlns:c16="http://schemas.microsoft.com/office/drawing/2014/chart" uri="{C3380CC4-5D6E-409C-BE32-E72D297353CC}">
              <c16:uniqueId val="{00000007-E721-47AA-A5A4-B9D977792344}"/>
            </c:ext>
          </c:extLst>
        </c:ser>
        <c:dLbls>
          <c:showLegendKey val="0"/>
          <c:showVal val="0"/>
          <c:showCatName val="0"/>
          <c:showSerName val="0"/>
          <c:showPercent val="0"/>
          <c:showBubbleSize val="0"/>
        </c:dLbls>
        <c:gapWidth val="0"/>
        <c:axId val="643462096"/>
        <c:axId val="643461112"/>
      </c:barChart>
      <c:lineChart>
        <c:grouping val="standard"/>
        <c:varyColors val="0"/>
        <c:ser>
          <c:idx val="0"/>
          <c:order val="0"/>
          <c:tx>
            <c:strRef>
              <c:f>Sheet1!$B$1</c:f>
              <c:strCache>
                <c:ptCount val="1"/>
                <c:pt idx="0">
                  <c:v>Improvements LIRA</c:v>
                </c:pt>
              </c:strCache>
            </c:strRef>
          </c:tx>
          <c:spPr>
            <a:ln>
              <a:solidFill>
                <a:srgbClr val="C14D00"/>
              </a:solidFill>
            </a:ln>
          </c:spPr>
          <c:marker>
            <c:symbol val="square"/>
            <c:size val="5"/>
            <c:spPr>
              <a:solidFill>
                <a:srgbClr val="C14D00"/>
              </a:solidFill>
              <a:ln>
                <a:solidFill>
                  <a:srgbClr val="C14D00"/>
                </a:solidFill>
              </a:ln>
            </c:spPr>
          </c:marker>
          <c:cat>
            <c:strRef>
              <c:f>Sheet1!$A$2:$A$106</c:f>
              <c:strCache>
                <c:ptCount val="105"/>
                <c:pt idx="0">
                  <c:v>1995:4</c:v>
                </c:pt>
                <c:pt idx="1">
                  <c:v>1996:1</c:v>
                </c:pt>
                <c:pt idx="2">
                  <c:v>1996:2</c:v>
                </c:pt>
                <c:pt idx="3">
                  <c:v>1996:3</c:v>
                </c:pt>
                <c:pt idx="4">
                  <c:v>1996:4</c:v>
                </c:pt>
                <c:pt idx="5">
                  <c:v>1997:1</c:v>
                </c:pt>
                <c:pt idx="6">
                  <c:v>1997:2</c:v>
                </c:pt>
                <c:pt idx="7">
                  <c:v>1997:3</c:v>
                </c:pt>
                <c:pt idx="8">
                  <c:v>1997:4</c:v>
                </c:pt>
                <c:pt idx="9">
                  <c:v>1998:1</c:v>
                </c:pt>
                <c:pt idx="10">
                  <c:v>1998:2</c:v>
                </c:pt>
                <c:pt idx="11">
                  <c:v>1998:3</c:v>
                </c:pt>
                <c:pt idx="12">
                  <c:v>1998:4</c:v>
                </c:pt>
                <c:pt idx="13">
                  <c:v>1999:1</c:v>
                </c:pt>
                <c:pt idx="14">
                  <c:v>1999:2</c:v>
                </c:pt>
                <c:pt idx="15">
                  <c:v>1999:3</c:v>
                </c:pt>
                <c:pt idx="16">
                  <c:v>1999:4</c:v>
                </c:pt>
                <c:pt idx="17">
                  <c:v>2000:1</c:v>
                </c:pt>
                <c:pt idx="18">
                  <c:v>2000:2</c:v>
                </c:pt>
                <c:pt idx="19">
                  <c:v>2000:3</c:v>
                </c:pt>
                <c:pt idx="20">
                  <c:v>2000:4</c:v>
                </c:pt>
                <c:pt idx="21">
                  <c:v>2001:1</c:v>
                </c:pt>
                <c:pt idx="22">
                  <c:v>2001:2</c:v>
                </c:pt>
                <c:pt idx="23">
                  <c:v>2001:3</c:v>
                </c:pt>
                <c:pt idx="24">
                  <c:v>2001:4</c:v>
                </c:pt>
                <c:pt idx="25">
                  <c:v>2002:1</c:v>
                </c:pt>
                <c:pt idx="26">
                  <c:v>2002:2</c:v>
                </c:pt>
                <c:pt idx="27">
                  <c:v>2002:3</c:v>
                </c:pt>
                <c:pt idx="28">
                  <c:v>2002:4</c:v>
                </c:pt>
                <c:pt idx="29">
                  <c:v>2003:1</c:v>
                </c:pt>
                <c:pt idx="30">
                  <c:v>2003:2</c:v>
                </c:pt>
                <c:pt idx="31">
                  <c:v>2003:3</c:v>
                </c:pt>
                <c:pt idx="32">
                  <c:v>2003:4</c:v>
                </c:pt>
                <c:pt idx="33">
                  <c:v>2004:1</c:v>
                </c:pt>
                <c:pt idx="34">
                  <c:v>2004:2</c:v>
                </c:pt>
                <c:pt idx="35">
                  <c:v>2004:3</c:v>
                </c:pt>
                <c:pt idx="36">
                  <c:v>2004:4</c:v>
                </c:pt>
                <c:pt idx="37">
                  <c:v>2005:1</c:v>
                </c:pt>
                <c:pt idx="38">
                  <c:v>2005:2</c:v>
                </c:pt>
                <c:pt idx="39">
                  <c:v>2005:3</c:v>
                </c:pt>
                <c:pt idx="40">
                  <c:v>2005:4</c:v>
                </c:pt>
                <c:pt idx="41">
                  <c:v>2006:1</c:v>
                </c:pt>
                <c:pt idx="42">
                  <c:v>2006:2</c:v>
                </c:pt>
                <c:pt idx="43">
                  <c:v>2006:3</c:v>
                </c:pt>
                <c:pt idx="44">
                  <c:v>2006:4</c:v>
                </c:pt>
                <c:pt idx="45">
                  <c:v>2007:1</c:v>
                </c:pt>
                <c:pt idx="46">
                  <c:v>2007:2</c:v>
                </c:pt>
                <c:pt idx="47">
                  <c:v>2007:3</c:v>
                </c:pt>
                <c:pt idx="48">
                  <c:v>2007:4</c:v>
                </c:pt>
                <c:pt idx="49">
                  <c:v>2008:1</c:v>
                </c:pt>
                <c:pt idx="50">
                  <c:v>2008:2</c:v>
                </c:pt>
                <c:pt idx="51">
                  <c:v>2008:3</c:v>
                </c:pt>
                <c:pt idx="52">
                  <c:v>2008:4</c:v>
                </c:pt>
                <c:pt idx="53">
                  <c:v>2009:1</c:v>
                </c:pt>
                <c:pt idx="54">
                  <c:v>2009:2</c:v>
                </c:pt>
                <c:pt idx="55">
                  <c:v>2009:3</c:v>
                </c:pt>
                <c:pt idx="56">
                  <c:v>2009:4</c:v>
                </c:pt>
                <c:pt idx="57">
                  <c:v>2010:1</c:v>
                </c:pt>
                <c:pt idx="58">
                  <c:v>2010:2</c:v>
                </c:pt>
                <c:pt idx="59">
                  <c:v>2010:3</c:v>
                </c:pt>
                <c:pt idx="60">
                  <c:v>2010:4</c:v>
                </c:pt>
                <c:pt idx="61">
                  <c:v>2011:1</c:v>
                </c:pt>
                <c:pt idx="62">
                  <c:v>2011:2</c:v>
                </c:pt>
                <c:pt idx="63">
                  <c:v>2011:3</c:v>
                </c:pt>
                <c:pt idx="64">
                  <c:v>2011:4</c:v>
                </c:pt>
                <c:pt idx="65">
                  <c:v>2012:1</c:v>
                </c:pt>
                <c:pt idx="66">
                  <c:v>2012:2</c:v>
                </c:pt>
                <c:pt idx="67">
                  <c:v>2012:3</c:v>
                </c:pt>
                <c:pt idx="68">
                  <c:v>2012:4</c:v>
                </c:pt>
                <c:pt idx="69">
                  <c:v>2013:1</c:v>
                </c:pt>
                <c:pt idx="70">
                  <c:v>2013:2</c:v>
                </c:pt>
                <c:pt idx="71">
                  <c:v>2013:3</c:v>
                </c:pt>
                <c:pt idx="72">
                  <c:v>2013:4</c:v>
                </c:pt>
                <c:pt idx="73">
                  <c:v>2014:1</c:v>
                </c:pt>
                <c:pt idx="74">
                  <c:v>2014:2</c:v>
                </c:pt>
                <c:pt idx="75">
                  <c:v>2014:3</c:v>
                </c:pt>
                <c:pt idx="76">
                  <c:v>2014:4</c:v>
                </c:pt>
                <c:pt idx="77">
                  <c:v>2015:1</c:v>
                </c:pt>
                <c:pt idx="78">
                  <c:v>2015:2</c:v>
                </c:pt>
                <c:pt idx="79">
                  <c:v>2015:3</c:v>
                </c:pt>
                <c:pt idx="80">
                  <c:v>2015:4</c:v>
                </c:pt>
                <c:pt idx="81">
                  <c:v>2016:1</c:v>
                </c:pt>
                <c:pt idx="82">
                  <c:v>2016:2</c:v>
                </c:pt>
                <c:pt idx="83">
                  <c:v>2016:3</c:v>
                </c:pt>
                <c:pt idx="84">
                  <c:v>2016:4</c:v>
                </c:pt>
                <c:pt idx="85">
                  <c:v>2017:1</c:v>
                </c:pt>
                <c:pt idx="86">
                  <c:v>2017:2</c:v>
                </c:pt>
                <c:pt idx="87">
                  <c:v>2017:3</c:v>
                </c:pt>
                <c:pt idx="88">
                  <c:v>2017:4</c:v>
                </c:pt>
                <c:pt idx="89">
                  <c:v>2018:1</c:v>
                </c:pt>
                <c:pt idx="90">
                  <c:v>2018:2</c:v>
                </c:pt>
                <c:pt idx="91">
                  <c:v>2018:3</c:v>
                </c:pt>
                <c:pt idx="92">
                  <c:v>2018:4</c:v>
                </c:pt>
                <c:pt idx="93">
                  <c:v>2019:1</c:v>
                </c:pt>
                <c:pt idx="94">
                  <c:v>2019:2</c:v>
                </c:pt>
                <c:pt idx="95">
                  <c:v>2019:3</c:v>
                </c:pt>
                <c:pt idx="96">
                  <c:v>2019:4</c:v>
                </c:pt>
                <c:pt idx="97">
                  <c:v>2020:1</c:v>
                </c:pt>
                <c:pt idx="98">
                  <c:v>2020:2</c:v>
                </c:pt>
                <c:pt idx="99">
                  <c:v>2020:3</c:v>
                </c:pt>
                <c:pt idx="100">
                  <c:v>2020:4</c:v>
                </c:pt>
                <c:pt idx="101">
                  <c:v>2021:1</c:v>
                </c:pt>
                <c:pt idx="102">
                  <c:v>2021:2</c:v>
                </c:pt>
                <c:pt idx="103">
                  <c:v>2021:3</c:v>
                </c:pt>
                <c:pt idx="104">
                  <c:v>2021:4</c:v>
                </c:pt>
              </c:strCache>
            </c:strRef>
          </c:cat>
          <c:val>
            <c:numRef>
              <c:f>Sheet1!$B$2:$B$106</c:f>
              <c:numCache>
                <c:formatCode>General</c:formatCode>
                <c:ptCount val="105"/>
                <c:pt idx="0">
                  <c:v>7.2789845348974369E-2</c:v>
                </c:pt>
                <c:pt idx="1">
                  <c:v>5.0690454346442371E-2</c:v>
                </c:pt>
                <c:pt idx="2">
                  <c:v>2.4203406916998293E-2</c:v>
                </c:pt>
                <c:pt idx="3">
                  <c:v>1.0439573795200552E-2</c:v>
                </c:pt>
                <c:pt idx="4">
                  <c:v>1.9220646964588139E-2</c:v>
                </c:pt>
                <c:pt idx="5">
                  <c:v>3.9018282574997176E-2</c:v>
                </c:pt>
                <c:pt idx="6">
                  <c:v>6.596020316898854E-2</c:v>
                </c:pt>
                <c:pt idx="7">
                  <c:v>8.6744446288055999E-2</c:v>
                </c:pt>
                <c:pt idx="8">
                  <c:v>8.7910775691481202E-2</c:v>
                </c:pt>
                <c:pt idx="9">
                  <c:v>8.1756758048233014E-2</c:v>
                </c:pt>
                <c:pt idx="10">
                  <c:v>6.8097461054340336E-2</c:v>
                </c:pt>
                <c:pt idx="11">
                  <c:v>5.5159268251500748E-2</c:v>
                </c:pt>
                <c:pt idx="12">
                  <c:v>5.371727463976006E-2</c:v>
                </c:pt>
                <c:pt idx="13">
                  <c:v>5.7414147875237909E-2</c:v>
                </c:pt>
                <c:pt idx="14">
                  <c:v>6.7842357880959492E-2</c:v>
                </c:pt>
                <c:pt idx="15">
                  <c:v>8.1757942244891524E-2</c:v>
                </c:pt>
                <c:pt idx="16">
                  <c:v>9.2375556329507447E-2</c:v>
                </c:pt>
                <c:pt idx="17">
                  <c:v>9.8297816378710934E-2</c:v>
                </c:pt>
                <c:pt idx="18">
                  <c:v>9.8137212467457768E-2</c:v>
                </c:pt>
                <c:pt idx="19">
                  <c:v>9.2808642982456391E-2</c:v>
                </c:pt>
                <c:pt idx="20">
                  <c:v>8.2694309462720161E-2</c:v>
                </c:pt>
                <c:pt idx="21">
                  <c:v>6.6330315732756162E-2</c:v>
                </c:pt>
                <c:pt idx="22">
                  <c:v>5.1595433509424415E-2</c:v>
                </c:pt>
                <c:pt idx="23">
                  <c:v>3.7266621406128575E-2</c:v>
                </c:pt>
                <c:pt idx="24">
                  <c:v>2.5210128119953712E-2</c:v>
                </c:pt>
                <c:pt idx="25">
                  <c:v>2.4894615667650388E-2</c:v>
                </c:pt>
                <c:pt idx="26">
                  <c:v>2.8605230977066576E-2</c:v>
                </c:pt>
                <c:pt idx="27">
                  <c:v>3.8119565683647494E-2</c:v>
                </c:pt>
                <c:pt idx="28">
                  <c:v>4.9697397792618725E-2</c:v>
                </c:pt>
                <c:pt idx="29">
                  <c:v>5.8348573942520687E-2</c:v>
                </c:pt>
                <c:pt idx="30">
                  <c:v>6.4086549531378489E-2</c:v>
                </c:pt>
                <c:pt idx="31">
                  <c:v>6.2739041055934974E-2</c:v>
                </c:pt>
                <c:pt idx="32">
                  <c:v>6.8522214481862909E-2</c:v>
                </c:pt>
                <c:pt idx="33">
                  <c:v>7.6477502301342426E-2</c:v>
                </c:pt>
                <c:pt idx="34">
                  <c:v>8.6078877636955431E-2</c:v>
                </c:pt>
                <c:pt idx="35">
                  <c:v>0.10911427178830713</c:v>
                </c:pt>
                <c:pt idx="36">
                  <c:v>0.12887624494627059</c:v>
                </c:pt>
                <c:pt idx="37">
                  <c:v>0.13719892625147989</c:v>
                </c:pt>
                <c:pt idx="38">
                  <c:v>0.1426942034645331</c:v>
                </c:pt>
                <c:pt idx="39">
                  <c:v>0.13994586279878152</c:v>
                </c:pt>
                <c:pt idx="40">
                  <c:v>0.12393547336225996</c:v>
                </c:pt>
                <c:pt idx="41">
                  <c:v>0.12004811017729899</c:v>
                </c:pt>
                <c:pt idx="42">
                  <c:v>0.11655284871484928</c:v>
                </c:pt>
                <c:pt idx="43">
                  <c:v>0.10380227074800108</c:v>
                </c:pt>
                <c:pt idx="44">
                  <c:v>9.3619171358952258E-2</c:v>
                </c:pt>
                <c:pt idx="45">
                  <c:v>6.9471691239481492E-2</c:v>
                </c:pt>
                <c:pt idx="46">
                  <c:v>3.666756513224656E-2</c:v>
                </c:pt>
                <c:pt idx="47">
                  <c:v>4.4925196720320137E-3</c:v>
                </c:pt>
                <c:pt idx="48">
                  <c:v>-2.6480935961349594E-2</c:v>
                </c:pt>
                <c:pt idx="49">
                  <c:v>-4.625371799484701E-2</c:v>
                </c:pt>
                <c:pt idx="50">
                  <c:v>-6.2414434332065394E-2</c:v>
                </c:pt>
                <c:pt idx="51">
                  <c:v>-8.1095788660760504E-2</c:v>
                </c:pt>
                <c:pt idx="52">
                  <c:v>-9.5013399561781564E-2</c:v>
                </c:pt>
                <c:pt idx="53">
                  <c:v>-0.12105751387059449</c:v>
                </c:pt>
                <c:pt idx="54">
                  <c:v>-0.14830901230094251</c:v>
                </c:pt>
                <c:pt idx="55">
                  <c:v>-0.16835009990226457</c:v>
                </c:pt>
                <c:pt idx="56">
                  <c:v>-0.17908304299442968</c:v>
                </c:pt>
                <c:pt idx="57">
                  <c:v>-0.16562700186774204</c:v>
                </c:pt>
                <c:pt idx="58">
                  <c:v>-0.13418845307167493</c:v>
                </c:pt>
                <c:pt idx="59">
                  <c:v>-8.823165022114221E-2</c:v>
                </c:pt>
                <c:pt idx="60">
                  <c:v>-4.4024064796123974E-2</c:v>
                </c:pt>
                <c:pt idx="61">
                  <c:v>9.4261670991964142E-3</c:v>
                </c:pt>
                <c:pt idx="62">
                  <c:v>4.4455097549882527E-2</c:v>
                </c:pt>
                <c:pt idx="63">
                  <c:v>5.7059175549874386E-2</c:v>
                </c:pt>
                <c:pt idx="64">
                  <c:v>4.7563102080026454E-2</c:v>
                </c:pt>
                <c:pt idx="65">
                  <c:v>1.1134088025433808E-2</c:v>
                </c:pt>
                <c:pt idx="66">
                  <c:v>1.9991627944624391E-3</c:v>
                </c:pt>
                <c:pt idx="67">
                  <c:v>-4.9558162239925485E-3</c:v>
                </c:pt>
                <c:pt idx="68">
                  <c:v>1.282909685361755E-2</c:v>
                </c:pt>
                <c:pt idx="69">
                  <c:v>4.1227172772700049E-2</c:v>
                </c:pt>
                <c:pt idx="70">
                  <c:v>5.9185959918931497E-2</c:v>
                </c:pt>
                <c:pt idx="71">
                  <c:v>9.038145911112716E-2</c:v>
                </c:pt>
                <c:pt idx="72">
                  <c:v>0.10241386405088737</c:v>
                </c:pt>
                <c:pt idx="73">
                  <c:v>0.1103785543610456</c:v>
                </c:pt>
                <c:pt idx="74">
                  <c:v>0.10902477929575149</c:v>
                </c:pt>
                <c:pt idx="75">
                  <c:v>0.10103363533573395</c:v>
                </c:pt>
                <c:pt idx="76">
                  <c:v>9.5449126718387234E-2</c:v>
                </c:pt>
                <c:pt idx="77">
                  <c:v>7.8453570494858127E-2</c:v>
                </c:pt>
                <c:pt idx="78">
                  <c:v>6.641055759191361E-2</c:v>
                </c:pt>
                <c:pt idx="79">
                  <c:v>5.1293745997636586E-2</c:v>
                </c:pt>
                <c:pt idx="80">
                  <c:v>3.6444948768194596E-2</c:v>
                </c:pt>
                <c:pt idx="81">
                  <c:v>3.6421294863856479E-2</c:v>
                </c:pt>
                <c:pt idx="82">
                  <c:v>4.4209628349551222E-2</c:v>
                </c:pt>
                <c:pt idx="83">
                  <c:v>5.3955500839957038E-2</c:v>
                </c:pt>
                <c:pt idx="84">
                  <c:v>5.9388041316651874E-2</c:v>
                </c:pt>
                <c:pt idx="85">
                  <c:v>6.234078746368743E-2</c:v>
                </c:pt>
                <c:pt idx="86">
                  <c:v>5.9078912459723298E-2</c:v>
                </c:pt>
                <c:pt idx="87">
                  <c:v>5.3810356640902501E-2</c:v>
                </c:pt>
                <c:pt idx="88">
                  <c:v>5.7173497789031247E-2</c:v>
                </c:pt>
                <c:pt idx="89">
                  <c:v>6.0941252719485917E-2</c:v>
                </c:pt>
                <c:pt idx="90">
                  <c:v>6.531418023901514E-2</c:v>
                </c:pt>
                <c:pt idx="91">
                  <c:v>7.2114437837607959E-2</c:v>
                </c:pt>
                <c:pt idx="92">
                  <c:v>7.5491224511620381E-2</c:v>
                </c:pt>
                <c:pt idx="93">
                  <c:v>7.2992025314227549E-2</c:v>
                </c:pt>
                <c:pt idx="94">
                  <c:v>6.9515386827490699E-2</c:v>
                </c:pt>
                <c:pt idx="95">
                  <c:v>6.0714965511660335E-2</c:v>
                </c:pt>
                <c:pt idx="96">
                  <c:v>4.5710220565293724E-2</c:v>
                </c:pt>
                <c:pt idx="97">
                  <c:v>3.0116766900080361E-2</c:v>
                </c:pt>
                <c:pt idx="98">
                  <c:v>1.7479075781920539E-2</c:v>
                </c:pt>
                <c:pt idx="99">
                  <c:v>1.4196616793105798E-2</c:v>
                </c:pt>
                <c:pt idx="100">
                  <c:v>2.868733138259616E-2</c:v>
                </c:pt>
                <c:pt idx="101">
                  <c:v>4.8324704337637581E-2</c:v>
                </c:pt>
                <c:pt idx="102">
                  <c:v>5.5117474017743362E-2</c:v>
                </c:pt>
                <c:pt idx="103">
                  <c:v>7.4035674120770389E-2</c:v>
                </c:pt>
                <c:pt idx="104">
                  <c:v>9.5556818419071377E-2</c:v>
                </c:pt>
              </c:numCache>
            </c:numRef>
          </c:val>
          <c:smooth val="1"/>
          <c:extLst>
            <c:ext xmlns:c16="http://schemas.microsoft.com/office/drawing/2014/chart" uri="{C3380CC4-5D6E-409C-BE32-E72D297353CC}">
              <c16:uniqueId val="{00000000-A13C-4E5E-B5F3-031966C02762}"/>
            </c:ext>
          </c:extLst>
        </c:ser>
        <c:ser>
          <c:idx val="1"/>
          <c:order val="1"/>
          <c:tx>
            <c:strRef>
              <c:f>Sheet1!$C$1</c:f>
              <c:strCache>
                <c:ptCount val="1"/>
                <c:pt idx="0">
                  <c:v>AHS-Based Benchmark</c:v>
                </c:pt>
              </c:strCache>
            </c:strRef>
          </c:tx>
          <c:spPr>
            <a:ln>
              <a:solidFill>
                <a:srgbClr val="43273A"/>
              </a:solidFill>
            </a:ln>
          </c:spPr>
          <c:marker>
            <c:symbol val="x"/>
            <c:size val="5"/>
            <c:spPr>
              <a:noFill/>
              <a:ln>
                <a:solidFill>
                  <a:srgbClr val="43273A"/>
                </a:solidFill>
              </a:ln>
            </c:spPr>
          </c:marker>
          <c:cat>
            <c:strRef>
              <c:f>Sheet1!$A$2:$A$106</c:f>
              <c:strCache>
                <c:ptCount val="105"/>
                <c:pt idx="0">
                  <c:v>1995:4</c:v>
                </c:pt>
                <c:pt idx="1">
                  <c:v>1996:1</c:v>
                </c:pt>
                <c:pt idx="2">
                  <c:v>1996:2</c:v>
                </c:pt>
                <c:pt idx="3">
                  <c:v>1996:3</c:v>
                </c:pt>
                <c:pt idx="4">
                  <c:v>1996:4</c:v>
                </c:pt>
                <c:pt idx="5">
                  <c:v>1997:1</c:v>
                </c:pt>
                <c:pt idx="6">
                  <c:v>1997:2</c:v>
                </c:pt>
                <c:pt idx="7">
                  <c:v>1997:3</c:v>
                </c:pt>
                <c:pt idx="8">
                  <c:v>1997:4</c:v>
                </c:pt>
                <c:pt idx="9">
                  <c:v>1998:1</c:v>
                </c:pt>
                <c:pt idx="10">
                  <c:v>1998:2</c:v>
                </c:pt>
                <c:pt idx="11">
                  <c:v>1998:3</c:v>
                </c:pt>
                <c:pt idx="12">
                  <c:v>1998:4</c:v>
                </c:pt>
                <c:pt idx="13">
                  <c:v>1999:1</c:v>
                </c:pt>
                <c:pt idx="14">
                  <c:v>1999:2</c:v>
                </c:pt>
                <c:pt idx="15">
                  <c:v>1999:3</c:v>
                </c:pt>
                <c:pt idx="16">
                  <c:v>1999:4</c:v>
                </c:pt>
                <c:pt idx="17">
                  <c:v>2000:1</c:v>
                </c:pt>
                <c:pt idx="18">
                  <c:v>2000:2</c:v>
                </c:pt>
                <c:pt idx="19">
                  <c:v>2000:3</c:v>
                </c:pt>
                <c:pt idx="20">
                  <c:v>2000:4</c:v>
                </c:pt>
                <c:pt idx="21">
                  <c:v>2001:1</c:v>
                </c:pt>
                <c:pt idx="22">
                  <c:v>2001:2</c:v>
                </c:pt>
                <c:pt idx="23">
                  <c:v>2001:3</c:v>
                </c:pt>
                <c:pt idx="24">
                  <c:v>2001:4</c:v>
                </c:pt>
                <c:pt idx="25">
                  <c:v>2002:1</c:v>
                </c:pt>
                <c:pt idx="26">
                  <c:v>2002:2</c:v>
                </c:pt>
                <c:pt idx="27">
                  <c:v>2002:3</c:v>
                </c:pt>
                <c:pt idx="28">
                  <c:v>2002:4</c:v>
                </c:pt>
                <c:pt idx="29">
                  <c:v>2003:1</c:v>
                </c:pt>
                <c:pt idx="30">
                  <c:v>2003:2</c:v>
                </c:pt>
                <c:pt idx="31">
                  <c:v>2003:3</c:v>
                </c:pt>
                <c:pt idx="32">
                  <c:v>2003:4</c:v>
                </c:pt>
                <c:pt idx="33">
                  <c:v>2004:1</c:v>
                </c:pt>
                <c:pt idx="34">
                  <c:v>2004:2</c:v>
                </c:pt>
                <c:pt idx="35">
                  <c:v>2004:3</c:v>
                </c:pt>
                <c:pt idx="36">
                  <c:v>2004:4</c:v>
                </c:pt>
                <c:pt idx="37">
                  <c:v>2005:1</c:v>
                </c:pt>
                <c:pt idx="38">
                  <c:v>2005:2</c:v>
                </c:pt>
                <c:pt idx="39">
                  <c:v>2005:3</c:v>
                </c:pt>
                <c:pt idx="40">
                  <c:v>2005:4</c:v>
                </c:pt>
                <c:pt idx="41">
                  <c:v>2006:1</c:v>
                </c:pt>
                <c:pt idx="42">
                  <c:v>2006:2</c:v>
                </c:pt>
                <c:pt idx="43">
                  <c:v>2006:3</c:v>
                </c:pt>
                <c:pt idx="44">
                  <c:v>2006:4</c:v>
                </c:pt>
                <c:pt idx="45">
                  <c:v>2007:1</c:v>
                </c:pt>
                <c:pt idx="46">
                  <c:v>2007:2</c:v>
                </c:pt>
                <c:pt idx="47">
                  <c:v>2007:3</c:v>
                </c:pt>
                <c:pt idx="48">
                  <c:v>2007:4</c:v>
                </c:pt>
                <c:pt idx="49">
                  <c:v>2008:1</c:v>
                </c:pt>
                <c:pt idx="50">
                  <c:v>2008:2</c:v>
                </c:pt>
                <c:pt idx="51">
                  <c:v>2008:3</c:v>
                </c:pt>
                <c:pt idx="52">
                  <c:v>2008:4</c:v>
                </c:pt>
                <c:pt idx="53">
                  <c:v>2009:1</c:v>
                </c:pt>
                <c:pt idx="54">
                  <c:v>2009:2</c:v>
                </c:pt>
                <c:pt idx="55">
                  <c:v>2009:3</c:v>
                </c:pt>
                <c:pt idx="56">
                  <c:v>2009:4</c:v>
                </c:pt>
                <c:pt idx="57">
                  <c:v>2010:1</c:v>
                </c:pt>
                <c:pt idx="58">
                  <c:v>2010:2</c:v>
                </c:pt>
                <c:pt idx="59">
                  <c:v>2010:3</c:v>
                </c:pt>
                <c:pt idx="60">
                  <c:v>2010:4</c:v>
                </c:pt>
                <c:pt idx="61">
                  <c:v>2011:1</c:v>
                </c:pt>
                <c:pt idx="62">
                  <c:v>2011:2</c:v>
                </c:pt>
                <c:pt idx="63">
                  <c:v>2011:3</c:v>
                </c:pt>
                <c:pt idx="64">
                  <c:v>2011:4</c:v>
                </c:pt>
                <c:pt idx="65">
                  <c:v>2012:1</c:v>
                </c:pt>
                <c:pt idx="66">
                  <c:v>2012:2</c:v>
                </c:pt>
                <c:pt idx="67">
                  <c:v>2012:3</c:v>
                </c:pt>
                <c:pt idx="68">
                  <c:v>2012:4</c:v>
                </c:pt>
                <c:pt idx="69">
                  <c:v>2013:1</c:v>
                </c:pt>
                <c:pt idx="70">
                  <c:v>2013:2</c:v>
                </c:pt>
                <c:pt idx="71">
                  <c:v>2013:3</c:v>
                </c:pt>
                <c:pt idx="72">
                  <c:v>2013:4</c:v>
                </c:pt>
                <c:pt idx="73">
                  <c:v>2014:1</c:v>
                </c:pt>
                <c:pt idx="74">
                  <c:v>2014:2</c:v>
                </c:pt>
                <c:pt idx="75">
                  <c:v>2014:3</c:v>
                </c:pt>
                <c:pt idx="76">
                  <c:v>2014:4</c:v>
                </c:pt>
                <c:pt idx="77">
                  <c:v>2015:1</c:v>
                </c:pt>
                <c:pt idx="78">
                  <c:v>2015:2</c:v>
                </c:pt>
                <c:pt idx="79">
                  <c:v>2015:3</c:v>
                </c:pt>
                <c:pt idx="80">
                  <c:v>2015:4</c:v>
                </c:pt>
                <c:pt idx="81">
                  <c:v>2016:1</c:v>
                </c:pt>
                <c:pt idx="82">
                  <c:v>2016:2</c:v>
                </c:pt>
                <c:pt idx="83">
                  <c:v>2016:3</c:v>
                </c:pt>
                <c:pt idx="84">
                  <c:v>2016:4</c:v>
                </c:pt>
                <c:pt idx="85">
                  <c:v>2017:1</c:v>
                </c:pt>
                <c:pt idx="86">
                  <c:v>2017:2</c:v>
                </c:pt>
                <c:pt idx="87">
                  <c:v>2017:3</c:v>
                </c:pt>
                <c:pt idx="88">
                  <c:v>2017:4</c:v>
                </c:pt>
                <c:pt idx="89">
                  <c:v>2018:1</c:v>
                </c:pt>
                <c:pt idx="90">
                  <c:v>2018:2</c:v>
                </c:pt>
                <c:pt idx="91">
                  <c:v>2018:3</c:v>
                </c:pt>
                <c:pt idx="92">
                  <c:v>2018:4</c:v>
                </c:pt>
                <c:pt idx="93">
                  <c:v>2019:1</c:v>
                </c:pt>
                <c:pt idx="94">
                  <c:v>2019:2</c:v>
                </c:pt>
                <c:pt idx="95">
                  <c:v>2019:3</c:v>
                </c:pt>
                <c:pt idx="96">
                  <c:v>2019:4</c:v>
                </c:pt>
                <c:pt idx="97">
                  <c:v>2020:1</c:v>
                </c:pt>
                <c:pt idx="98">
                  <c:v>2020:2</c:v>
                </c:pt>
                <c:pt idx="99">
                  <c:v>2020:3</c:v>
                </c:pt>
                <c:pt idx="100">
                  <c:v>2020:4</c:v>
                </c:pt>
                <c:pt idx="101">
                  <c:v>2021:1</c:v>
                </c:pt>
                <c:pt idx="102">
                  <c:v>2021:2</c:v>
                </c:pt>
                <c:pt idx="103">
                  <c:v>2021:3</c:v>
                </c:pt>
                <c:pt idx="104">
                  <c:v>2021:4</c:v>
                </c:pt>
              </c:strCache>
            </c:strRef>
          </c:cat>
          <c:val>
            <c:numRef>
              <c:f>Sheet1!$C$2:$C$106</c:f>
              <c:numCache>
                <c:formatCode>General</c:formatCode>
                <c:ptCount val="105"/>
                <c:pt idx="0">
                  <c:v>4.3886335206033911E-2</c:v>
                </c:pt>
                <c:pt idx="1">
                  <c:v>4.5511713472656146E-2</c:v>
                </c:pt>
                <c:pt idx="2">
                  <c:v>4.7729008105291681E-2</c:v>
                </c:pt>
                <c:pt idx="3">
                  <c:v>4.9998375256167016E-2</c:v>
                </c:pt>
                <c:pt idx="4">
                  <c:v>5.1831079921845769E-2</c:v>
                </c:pt>
                <c:pt idx="5">
                  <c:v>5.7052598286785994E-2</c:v>
                </c:pt>
                <c:pt idx="6">
                  <c:v>6.4149519950614131E-2</c:v>
                </c:pt>
                <c:pt idx="7">
                  <c:v>7.138207329835855E-2</c:v>
                </c:pt>
                <c:pt idx="8">
                  <c:v>7.7200188763268285E-2</c:v>
                </c:pt>
                <c:pt idx="9">
                  <c:v>6.6656317261811759E-2</c:v>
                </c:pt>
                <c:pt idx="10">
                  <c:v>5.2491314872854966E-2</c:v>
                </c:pt>
                <c:pt idx="11">
                  <c:v>3.8248674481232703E-2</c:v>
                </c:pt>
                <c:pt idx="12">
                  <c:v>2.6930212097156625E-2</c:v>
                </c:pt>
                <c:pt idx="13">
                  <c:v>3.9920461264856266E-2</c:v>
                </c:pt>
                <c:pt idx="14">
                  <c:v>5.7781714549312913E-2</c:v>
                </c:pt>
                <c:pt idx="15">
                  <c:v>7.6232247291600164E-2</c:v>
                </c:pt>
                <c:pt idx="16">
                  <c:v>9.1259632638602373E-2</c:v>
                </c:pt>
                <c:pt idx="17">
                  <c:v>0.10658029025955718</c:v>
                </c:pt>
                <c:pt idx="18">
                  <c:v>0.12703139300468003</c:v>
                </c:pt>
                <c:pt idx="19">
                  <c:v>0.14744443996548129</c:v>
                </c:pt>
                <c:pt idx="20">
                  <c:v>0.16356018219638946</c:v>
                </c:pt>
                <c:pt idx="21">
                  <c:v>0.13768085954408504</c:v>
                </c:pt>
                <c:pt idx="22">
                  <c:v>0.10423176966283454</c:v>
                </c:pt>
                <c:pt idx="23">
                  <c:v>7.2033934382039533E-2</c:v>
                </c:pt>
                <c:pt idx="24">
                  <c:v>4.7412331962215726E-2</c:v>
                </c:pt>
                <c:pt idx="25">
                  <c:v>2.9521277836662474E-2</c:v>
                </c:pt>
                <c:pt idx="26">
                  <c:v>5.1546212341291309E-3</c:v>
                </c:pt>
                <c:pt idx="27">
                  <c:v>-1.9736830717719811E-2</c:v>
                </c:pt>
                <c:pt idx="28">
                  <c:v>-3.9803829550031034E-2</c:v>
                </c:pt>
                <c:pt idx="29">
                  <c:v>-2.0043279602352637E-2</c:v>
                </c:pt>
                <c:pt idx="30">
                  <c:v>8.000971662680989E-3</c:v>
                </c:pt>
                <c:pt idx="31">
                  <c:v>3.8088795553842703E-2</c:v>
                </c:pt>
                <c:pt idx="32">
                  <c:v>6.348073522911446E-2</c:v>
                </c:pt>
                <c:pt idx="33">
                  <c:v>0.11374160490832486</c:v>
                </c:pt>
                <c:pt idx="34">
                  <c:v>0.18168916091858467</c:v>
                </c:pt>
                <c:pt idx="35">
                  <c:v>0.25050575290382504</c:v>
                </c:pt>
                <c:pt idx="36">
                  <c:v>0.30555223685677824</c:v>
                </c:pt>
                <c:pt idx="37">
                  <c:v>0.2548564674160354</c:v>
                </c:pt>
                <c:pt idx="38">
                  <c:v>0.19317681247736407</c:v>
                </c:pt>
                <c:pt idx="39">
                  <c:v>0.1375402863049966</c:v>
                </c:pt>
                <c:pt idx="40">
                  <c:v>9.7258805513017021E-2</c:v>
                </c:pt>
                <c:pt idx="41">
                  <c:v>0.11470591959173926</c:v>
                </c:pt>
                <c:pt idx="42">
                  <c:v>0.13793239255740475</c:v>
                </c:pt>
                <c:pt idx="43">
                  <c:v>0.16104391754212011</c:v>
                </c:pt>
                <c:pt idx="44">
                  <c:v>0.1792396588842311</c:v>
                </c:pt>
                <c:pt idx="45">
                  <c:v>0.12720304358817724</c:v>
                </c:pt>
                <c:pt idx="46">
                  <c:v>6.0405372741345165E-2</c:v>
                </c:pt>
                <c:pt idx="47">
                  <c:v>-3.4089723559376228E-3</c:v>
                </c:pt>
                <c:pt idx="48">
                  <c:v>-5.1890227201368044E-2</c:v>
                </c:pt>
                <c:pt idx="49">
                  <c:v>-5.751156704570326E-2</c:v>
                </c:pt>
                <c:pt idx="50">
                  <c:v>-6.5536146434328146E-2</c:v>
                </c:pt>
                <c:pt idx="51">
                  <c:v>-7.420705197276245E-2</c:v>
                </c:pt>
                <c:pt idx="52">
                  <c:v>-8.1574774928121929E-2</c:v>
                </c:pt>
                <c:pt idx="53">
                  <c:v>-9.1498045927400184E-2</c:v>
                </c:pt>
                <c:pt idx="54">
                  <c:v>-0.10587058189867449</c:v>
                </c:pt>
                <c:pt idx="55">
                  <c:v>-0.12168079566008438</c:v>
                </c:pt>
                <c:pt idx="56">
                  <c:v>-0.13534943477698969</c:v>
                </c:pt>
                <c:pt idx="57">
                  <c:v>-0.10957844842582831</c:v>
                </c:pt>
                <c:pt idx="58">
                  <c:v>-7.1238368607787539E-2</c:v>
                </c:pt>
                <c:pt idx="59">
                  <c:v>-2.7613830939002271E-2</c:v>
                </c:pt>
                <c:pt idx="60">
                  <c:v>1.1387383195147649E-2</c:v>
                </c:pt>
                <c:pt idx="61">
                  <c:v>1.5246745930988848E-2</c:v>
                </c:pt>
                <c:pt idx="62">
                  <c:v>2.0592068704984312E-2</c:v>
                </c:pt>
                <c:pt idx="63">
                  <c:v>2.6161471772790934E-2</c:v>
                </c:pt>
                <c:pt idx="64">
                  <c:v>3.0733855532714349E-2</c:v>
                </c:pt>
                <c:pt idx="65">
                  <c:v>2.7361262882348081E-2</c:v>
                </c:pt>
                <c:pt idx="66">
                  <c:v>2.2732258759114776E-2</c:v>
                </c:pt>
                <c:pt idx="67">
                  <c:v>1.7960503246067461E-2</c:v>
                </c:pt>
                <c:pt idx="68">
                  <c:v>1.4081520430220928E-2</c:v>
                </c:pt>
                <c:pt idx="69">
                  <c:v>2.410269516477892E-2</c:v>
                </c:pt>
                <c:pt idx="70">
                  <c:v>3.7964727249774732E-2</c:v>
                </c:pt>
                <c:pt idx="71">
                  <c:v>5.2386205347370707E-2</c:v>
                </c:pt>
                <c:pt idx="72">
                  <c:v>6.4209500528541241E-2</c:v>
                </c:pt>
                <c:pt idx="73">
                  <c:v>6.5900421377285356E-2</c:v>
                </c:pt>
                <c:pt idx="74">
                  <c:v>6.8185608758550176E-2</c:v>
                </c:pt>
                <c:pt idx="75">
                  <c:v>7.0499127673574025E-2</c:v>
                </c:pt>
                <c:pt idx="76">
                  <c:v>7.234906610976366E-2</c:v>
                </c:pt>
                <c:pt idx="77">
                  <c:v>6.5839679728129985E-2</c:v>
                </c:pt>
                <c:pt idx="78">
                  <c:v>5.7075344141046758E-2</c:v>
                </c:pt>
                <c:pt idx="79">
                  <c:v>4.8240466239975355E-2</c:v>
                </c:pt>
                <c:pt idx="80">
                  <c:v>4.1203340391192889E-2</c:v>
                </c:pt>
                <c:pt idx="81">
                  <c:v>3.39447796809631E-2</c:v>
                </c:pt>
                <c:pt idx="82">
                  <c:v>2.4030533568459411E-2</c:v>
                </c:pt>
                <c:pt idx="83">
                  <c:v>1.3868696848472029E-2</c:v>
                </c:pt>
                <c:pt idx="84">
                  <c:v>5.651241199593926E-3</c:v>
                </c:pt>
                <c:pt idx="85">
                  <c:v>1.1609664469192094E-2</c:v>
                </c:pt>
                <c:pt idx="86">
                  <c:v>1.9884572576644777E-2</c:v>
                </c:pt>
                <c:pt idx="87">
                  <c:v>2.8534079024512105E-2</c:v>
                </c:pt>
                <c:pt idx="88">
                  <c:v>3.565640743980425E-2</c:v>
                </c:pt>
                <c:pt idx="89">
                  <c:v>5.5024557481047953E-2</c:v>
                </c:pt>
                <c:pt idx="90">
                  <c:v>8.1547172471545748E-2</c:v>
                </c:pt>
                <c:pt idx="91">
                  <c:v>0.10881426123098636</c:v>
                </c:pt>
                <c:pt idx="92">
                  <c:v>0.13092507702582656</c:v>
                </c:pt>
                <c:pt idx="93">
                  <c:v>0.10548353317806924</c:v>
                </c:pt>
                <c:pt idx="94">
                  <c:v>7.2122315645309909E-2</c:v>
                </c:pt>
                <c:pt idx="95">
                  <c:v>3.9488482513260204E-2</c:v>
                </c:pt>
                <c:pt idx="96">
                  <c:v>1.4181188232340824E-2</c:v>
                </c:pt>
                <c:pt idx="97">
                  <c:v>3.420513740670561E-2</c:v>
                </c:pt>
                <c:pt idx="98">
                  <c:v>6.1902451947883241E-2</c:v>
                </c:pt>
                <c:pt idx="99">
                  <c:v>9.0715981146363367E-2</c:v>
                </c:pt>
                <c:pt idx="100">
                  <c:v>0.11433723067674761</c:v>
                </c:pt>
                <c:pt idx="101">
                  <c:v>0.11762570112531345</c:v>
                </c:pt>
                <c:pt idx="102">
                  <c:v>0.12196993101502485</c:v>
                </c:pt>
                <c:pt idx="103">
                  <c:v>0.12625508671326591</c:v>
                </c:pt>
                <c:pt idx="104">
                  <c:v>0.12960274407535355</c:v>
                </c:pt>
              </c:numCache>
            </c:numRef>
          </c:val>
          <c:smooth val="1"/>
          <c:extLst>
            <c:ext xmlns:c16="http://schemas.microsoft.com/office/drawing/2014/chart" uri="{C3380CC4-5D6E-409C-BE32-E72D297353CC}">
              <c16:uniqueId val="{00000001-A13C-4E5E-B5F3-031966C02762}"/>
            </c:ext>
          </c:extLst>
        </c:ser>
        <c:dLbls>
          <c:showLegendKey val="0"/>
          <c:showVal val="0"/>
          <c:showCatName val="0"/>
          <c:showSerName val="0"/>
          <c:showPercent val="0"/>
          <c:showBubbleSize val="0"/>
        </c:dLbls>
        <c:marker val="1"/>
        <c:smooth val="0"/>
        <c:axId val="-2059001504"/>
        <c:axId val="-2058999456"/>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rot="-5400000" vert="horz"/>
          <a:lstStyle/>
          <a:p>
            <a:pPr>
              <a:defRPr sz="1200" b="0" baseline="0">
                <a:solidFill>
                  <a:schemeClr val="tx1">
                    <a:lumMod val="50000"/>
                  </a:schemeClr>
                </a:solidFill>
              </a:defRPr>
            </a:pPr>
            <a:endParaRPr lang="en-US"/>
          </a:p>
        </c:txPr>
        <c:crossAx val="-2058999456"/>
        <c:crosses val="autoZero"/>
        <c:auto val="0"/>
        <c:lblAlgn val="ctr"/>
        <c:lblOffset val="100"/>
        <c:tickLblSkip val="4"/>
        <c:noMultiLvlLbl val="0"/>
      </c:catAx>
      <c:valAx>
        <c:axId val="-2058999456"/>
        <c:scaling>
          <c:orientation val="minMax"/>
        </c:scaling>
        <c:delete val="0"/>
        <c:axPos val="l"/>
        <c:majorGridlines>
          <c:spPr>
            <a:ln>
              <a:solidFill>
                <a:schemeClr val="tx1">
                  <a:lumMod val="40000"/>
                  <a:lumOff val="60000"/>
                </a:schemeClr>
              </a:solidFill>
              <a:prstDash val="dash"/>
            </a:ln>
          </c:spPr>
        </c:majorGridlines>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valAx>
      <c:valAx>
        <c:axId val="643461112"/>
        <c:scaling>
          <c:orientation val="minMax"/>
          <c:max val="1"/>
          <c:min val="0"/>
        </c:scaling>
        <c:delete val="0"/>
        <c:axPos val="r"/>
        <c:numFmt formatCode="General" sourceLinked="1"/>
        <c:majorTickMark val="none"/>
        <c:minorTickMark val="none"/>
        <c:tickLblPos val="none"/>
        <c:spPr>
          <a:ln>
            <a:noFill/>
          </a:ln>
        </c:spPr>
        <c:txPr>
          <a:bodyPr/>
          <a:lstStyle/>
          <a:p>
            <a:pPr>
              <a:defRPr sz="1400"/>
            </a:pPr>
            <a:endParaRPr lang="en-US"/>
          </a:p>
        </c:txPr>
        <c:crossAx val="643462096"/>
        <c:crosses val="max"/>
        <c:crossBetween val="between"/>
      </c:valAx>
      <c:catAx>
        <c:axId val="643462096"/>
        <c:scaling>
          <c:orientation val="minMax"/>
        </c:scaling>
        <c:delete val="1"/>
        <c:axPos val="b"/>
        <c:numFmt formatCode="General" sourceLinked="1"/>
        <c:majorTickMark val="out"/>
        <c:minorTickMark val="none"/>
        <c:tickLblPos val="nextTo"/>
        <c:crossAx val="643461112"/>
        <c:crosses val="autoZero"/>
        <c:auto val="1"/>
        <c:lblAlgn val="ctr"/>
        <c:lblOffset val="100"/>
        <c:noMultiLvlLbl val="0"/>
      </c:catAx>
    </c:plotArea>
    <c:legend>
      <c:legendPos val="b"/>
      <c:layout>
        <c:manualLayout>
          <c:xMode val="edge"/>
          <c:yMode val="edge"/>
          <c:x val="1.9025420340162667E-2"/>
          <c:y val="0.88715298427575706"/>
          <c:w val="0.60024683299435222"/>
          <c:h val="5.5445203035421178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solidFill>
                  <a:schemeClr val="tx1">
                    <a:lumMod val="50000"/>
                  </a:schemeClr>
                </a:solidFill>
              </a:defRPr>
            </a:pPr>
            <a:r>
              <a:rPr lang="en-US" dirty="0"/>
              <a:t>Four-Quarter Moving Rate of Change in Homeowner Maintenance Spending</a:t>
            </a:r>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12573817153599517"/>
          <c:w val="0.92906815141107624"/>
          <c:h val="0.59568332659323919"/>
        </c:manualLayout>
      </c:layout>
      <c:barChart>
        <c:barDir val="col"/>
        <c:grouping val="clustered"/>
        <c:varyColors val="0"/>
        <c:ser>
          <c:idx val="2"/>
          <c:order val="2"/>
          <c:tx>
            <c:strRef>
              <c:f>Sheet1!$D$1</c:f>
              <c:strCache>
                <c:ptCount val="1"/>
                <c:pt idx="0">
                  <c:v>Recession</c:v>
                </c:pt>
              </c:strCache>
            </c:strRef>
          </c:tx>
          <c:spPr>
            <a:solidFill>
              <a:srgbClr val="FFFFFF">
                <a:lumMod val="75000"/>
                <a:alpha val="50000"/>
              </a:srgbClr>
            </a:solidFill>
          </c:spPr>
          <c:invertIfNegative val="0"/>
          <c:cat>
            <c:strRef>
              <c:f>Sheet1!$A$2:$A$106</c:f>
              <c:strCache>
                <c:ptCount val="105"/>
                <c:pt idx="0">
                  <c:v>1995:4</c:v>
                </c:pt>
                <c:pt idx="1">
                  <c:v>1996:1</c:v>
                </c:pt>
                <c:pt idx="2">
                  <c:v>1996:2</c:v>
                </c:pt>
                <c:pt idx="3">
                  <c:v>1996:3</c:v>
                </c:pt>
                <c:pt idx="4">
                  <c:v>1996:4</c:v>
                </c:pt>
                <c:pt idx="5">
                  <c:v>1997:1</c:v>
                </c:pt>
                <c:pt idx="6">
                  <c:v>1997:2</c:v>
                </c:pt>
                <c:pt idx="7">
                  <c:v>1997:3</c:v>
                </c:pt>
                <c:pt idx="8">
                  <c:v>1997:4</c:v>
                </c:pt>
                <c:pt idx="9">
                  <c:v>1998:1</c:v>
                </c:pt>
                <c:pt idx="10">
                  <c:v>1998:2</c:v>
                </c:pt>
                <c:pt idx="11">
                  <c:v>1998:3</c:v>
                </c:pt>
                <c:pt idx="12">
                  <c:v>1998:4</c:v>
                </c:pt>
                <c:pt idx="13">
                  <c:v>1999:1</c:v>
                </c:pt>
                <c:pt idx="14">
                  <c:v>1999:2</c:v>
                </c:pt>
                <c:pt idx="15">
                  <c:v>1999:3</c:v>
                </c:pt>
                <c:pt idx="16">
                  <c:v>1999:4</c:v>
                </c:pt>
                <c:pt idx="17">
                  <c:v>2000:1</c:v>
                </c:pt>
                <c:pt idx="18">
                  <c:v>2000:2</c:v>
                </c:pt>
                <c:pt idx="19">
                  <c:v>2000:3</c:v>
                </c:pt>
                <c:pt idx="20">
                  <c:v>2000:4</c:v>
                </c:pt>
                <c:pt idx="21">
                  <c:v>2001:1</c:v>
                </c:pt>
                <c:pt idx="22">
                  <c:v>2001:2</c:v>
                </c:pt>
                <c:pt idx="23">
                  <c:v>2001:3</c:v>
                </c:pt>
                <c:pt idx="24">
                  <c:v>2001:4</c:v>
                </c:pt>
                <c:pt idx="25">
                  <c:v>2002:1</c:v>
                </c:pt>
                <c:pt idx="26">
                  <c:v>2002:2</c:v>
                </c:pt>
                <c:pt idx="27">
                  <c:v>2002:3</c:v>
                </c:pt>
                <c:pt idx="28">
                  <c:v>2002:4</c:v>
                </c:pt>
                <c:pt idx="29">
                  <c:v>2003:1</c:v>
                </c:pt>
                <c:pt idx="30">
                  <c:v>2003:2</c:v>
                </c:pt>
                <c:pt idx="31">
                  <c:v>2003:3</c:v>
                </c:pt>
                <c:pt idx="32">
                  <c:v>2003:4</c:v>
                </c:pt>
                <c:pt idx="33">
                  <c:v>2004:1</c:v>
                </c:pt>
                <c:pt idx="34">
                  <c:v>2004:2</c:v>
                </c:pt>
                <c:pt idx="35">
                  <c:v>2004:3</c:v>
                </c:pt>
                <c:pt idx="36">
                  <c:v>2004:4</c:v>
                </c:pt>
                <c:pt idx="37">
                  <c:v>2005:1</c:v>
                </c:pt>
                <c:pt idx="38">
                  <c:v>2005:2</c:v>
                </c:pt>
                <c:pt idx="39">
                  <c:v>2005:3</c:v>
                </c:pt>
                <c:pt idx="40">
                  <c:v>2005:4</c:v>
                </c:pt>
                <c:pt idx="41">
                  <c:v>2006:1</c:v>
                </c:pt>
                <c:pt idx="42">
                  <c:v>2006:2</c:v>
                </c:pt>
                <c:pt idx="43">
                  <c:v>2006:3</c:v>
                </c:pt>
                <c:pt idx="44">
                  <c:v>2006:4</c:v>
                </c:pt>
                <c:pt idx="45">
                  <c:v>2007:1</c:v>
                </c:pt>
                <c:pt idx="46">
                  <c:v>2007:2</c:v>
                </c:pt>
                <c:pt idx="47">
                  <c:v>2007:3</c:v>
                </c:pt>
                <c:pt idx="48">
                  <c:v>2007:4</c:v>
                </c:pt>
                <c:pt idx="49">
                  <c:v>2008:1</c:v>
                </c:pt>
                <c:pt idx="50">
                  <c:v>2008:2</c:v>
                </c:pt>
                <c:pt idx="51">
                  <c:v>2008:3</c:v>
                </c:pt>
                <c:pt idx="52">
                  <c:v>2008:4</c:v>
                </c:pt>
                <c:pt idx="53">
                  <c:v>2009:1</c:v>
                </c:pt>
                <c:pt idx="54">
                  <c:v>2009:2</c:v>
                </c:pt>
                <c:pt idx="55">
                  <c:v>2009:3</c:v>
                </c:pt>
                <c:pt idx="56">
                  <c:v>2009:4</c:v>
                </c:pt>
                <c:pt idx="57">
                  <c:v>2010:1</c:v>
                </c:pt>
                <c:pt idx="58">
                  <c:v>2010:2</c:v>
                </c:pt>
                <c:pt idx="59">
                  <c:v>2010:3</c:v>
                </c:pt>
                <c:pt idx="60">
                  <c:v>2010:4</c:v>
                </c:pt>
                <c:pt idx="61">
                  <c:v>2011:1</c:v>
                </c:pt>
                <c:pt idx="62">
                  <c:v>2011:2</c:v>
                </c:pt>
                <c:pt idx="63">
                  <c:v>2011:3</c:v>
                </c:pt>
                <c:pt idx="64">
                  <c:v>2011:4</c:v>
                </c:pt>
                <c:pt idx="65">
                  <c:v>2012:1</c:v>
                </c:pt>
                <c:pt idx="66">
                  <c:v>2012:2</c:v>
                </c:pt>
                <c:pt idx="67">
                  <c:v>2012:3</c:v>
                </c:pt>
                <c:pt idx="68">
                  <c:v>2012:4</c:v>
                </c:pt>
                <c:pt idx="69">
                  <c:v>2013:1</c:v>
                </c:pt>
                <c:pt idx="70">
                  <c:v>2013:2</c:v>
                </c:pt>
                <c:pt idx="71">
                  <c:v>2013:3</c:v>
                </c:pt>
                <c:pt idx="72">
                  <c:v>2013:4</c:v>
                </c:pt>
                <c:pt idx="73">
                  <c:v>2014:1</c:v>
                </c:pt>
                <c:pt idx="74">
                  <c:v>2014:2</c:v>
                </c:pt>
                <c:pt idx="75">
                  <c:v>2014:3</c:v>
                </c:pt>
                <c:pt idx="76">
                  <c:v>2014:4</c:v>
                </c:pt>
                <c:pt idx="77">
                  <c:v>2015:1</c:v>
                </c:pt>
                <c:pt idx="78">
                  <c:v>2015:2</c:v>
                </c:pt>
                <c:pt idx="79">
                  <c:v>2015:3</c:v>
                </c:pt>
                <c:pt idx="80">
                  <c:v>2015:4</c:v>
                </c:pt>
                <c:pt idx="81">
                  <c:v>2016:1</c:v>
                </c:pt>
                <c:pt idx="82">
                  <c:v>2016:2</c:v>
                </c:pt>
                <c:pt idx="83">
                  <c:v>2016:3</c:v>
                </c:pt>
                <c:pt idx="84">
                  <c:v>2016:4</c:v>
                </c:pt>
                <c:pt idx="85">
                  <c:v>2017:1</c:v>
                </c:pt>
                <c:pt idx="86">
                  <c:v>2017:2</c:v>
                </c:pt>
                <c:pt idx="87">
                  <c:v>2017:3</c:v>
                </c:pt>
                <c:pt idx="88">
                  <c:v>2017:4</c:v>
                </c:pt>
                <c:pt idx="89">
                  <c:v>2018:1</c:v>
                </c:pt>
                <c:pt idx="90">
                  <c:v>2018:2</c:v>
                </c:pt>
                <c:pt idx="91">
                  <c:v>2018:3</c:v>
                </c:pt>
                <c:pt idx="92">
                  <c:v>2018:4</c:v>
                </c:pt>
                <c:pt idx="93">
                  <c:v>2019:1</c:v>
                </c:pt>
                <c:pt idx="94">
                  <c:v>2019:2</c:v>
                </c:pt>
                <c:pt idx="95">
                  <c:v>2019:3</c:v>
                </c:pt>
                <c:pt idx="96">
                  <c:v>2019:4</c:v>
                </c:pt>
                <c:pt idx="97">
                  <c:v>2020:1</c:v>
                </c:pt>
                <c:pt idx="98">
                  <c:v>2020:2</c:v>
                </c:pt>
                <c:pt idx="99">
                  <c:v>2020:3</c:v>
                </c:pt>
                <c:pt idx="100">
                  <c:v>2020:4</c:v>
                </c:pt>
                <c:pt idx="101">
                  <c:v>2021:1</c:v>
                </c:pt>
                <c:pt idx="102">
                  <c:v>2021:2</c:v>
                </c:pt>
                <c:pt idx="103">
                  <c:v>2021:3</c:v>
                </c:pt>
                <c:pt idx="104">
                  <c:v>2021:4</c:v>
                </c:pt>
              </c:strCache>
            </c:strRef>
          </c:cat>
          <c:val>
            <c:numRef>
              <c:f>Sheet1!$D$2:$D$106</c:f>
              <c:numCache>
                <c:formatCode>General</c:formatCode>
                <c:ptCount val="105"/>
                <c:pt idx="21">
                  <c:v>1</c:v>
                </c:pt>
                <c:pt idx="22">
                  <c:v>1</c:v>
                </c:pt>
                <c:pt idx="23">
                  <c:v>1</c:v>
                </c:pt>
                <c:pt idx="24">
                  <c:v>1</c:v>
                </c:pt>
                <c:pt idx="48">
                  <c:v>1</c:v>
                </c:pt>
                <c:pt idx="49">
                  <c:v>1</c:v>
                </c:pt>
                <c:pt idx="50">
                  <c:v>1</c:v>
                </c:pt>
                <c:pt idx="51">
                  <c:v>1</c:v>
                </c:pt>
                <c:pt idx="52">
                  <c:v>1</c:v>
                </c:pt>
                <c:pt idx="53">
                  <c:v>1</c:v>
                </c:pt>
                <c:pt idx="54">
                  <c:v>1</c:v>
                </c:pt>
                <c:pt idx="96">
                  <c:v>1</c:v>
                </c:pt>
                <c:pt idx="97">
                  <c:v>1</c:v>
                </c:pt>
                <c:pt idx="98">
                  <c:v>1</c:v>
                </c:pt>
              </c:numCache>
            </c:numRef>
          </c:val>
          <c:extLst>
            <c:ext xmlns:c16="http://schemas.microsoft.com/office/drawing/2014/chart" uri="{C3380CC4-5D6E-409C-BE32-E72D297353CC}">
              <c16:uniqueId val="{00000007-E721-47AA-A5A4-B9D977792344}"/>
            </c:ext>
          </c:extLst>
        </c:ser>
        <c:dLbls>
          <c:showLegendKey val="0"/>
          <c:showVal val="0"/>
          <c:showCatName val="0"/>
          <c:showSerName val="0"/>
          <c:showPercent val="0"/>
          <c:showBubbleSize val="0"/>
        </c:dLbls>
        <c:gapWidth val="0"/>
        <c:axId val="643462096"/>
        <c:axId val="643461112"/>
      </c:barChart>
      <c:lineChart>
        <c:grouping val="standard"/>
        <c:varyColors val="0"/>
        <c:ser>
          <c:idx val="0"/>
          <c:order val="0"/>
          <c:tx>
            <c:strRef>
              <c:f>Sheet1!$B$1</c:f>
              <c:strCache>
                <c:ptCount val="1"/>
                <c:pt idx="0">
                  <c:v>Maintenance/Repair LIRA</c:v>
                </c:pt>
              </c:strCache>
            </c:strRef>
          </c:tx>
          <c:spPr>
            <a:ln>
              <a:solidFill>
                <a:srgbClr val="C14D00"/>
              </a:solidFill>
            </a:ln>
          </c:spPr>
          <c:marker>
            <c:symbol val="square"/>
            <c:size val="5"/>
            <c:spPr>
              <a:solidFill>
                <a:srgbClr val="C14D00"/>
              </a:solidFill>
              <a:ln>
                <a:solidFill>
                  <a:srgbClr val="C14D00"/>
                </a:solidFill>
              </a:ln>
            </c:spPr>
          </c:marker>
          <c:cat>
            <c:strRef>
              <c:f>Sheet1!$A$2:$A$106</c:f>
              <c:strCache>
                <c:ptCount val="105"/>
                <c:pt idx="0">
                  <c:v>1995:4</c:v>
                </c:pt>
                <c:pt idx="1">
                  <c:v>1996:1</c:v>
                </c:pt>
                <c:pt idx="2">
                  <c:v>1996:2</c:v>
                </c:pt>
                <c:pt idx="3">
                  <c:v>1996:3</c:v>
                </c:pt>
                <c:pt idx="4">
                  <c:v>1996:4</c:v>
                </c:pt>
                <c:pt idx="5">
                  <c:v>1997:1</c:v>
                </c:pt>
                <c:pt idx="6">
                  <c:v>1997:2</c:v>
                </c:pt>
                <c:pt idx="7">
                  <c:v>1997:3</c:v>
                </c:pt>
                <c:pt idx="8">
                  <c:v>1997:4</c:v>
                </c:pt>
                <c:pt idx="9">
                  <c:v>1998:1</c:v>
                </c:pt>
                <c:pt idx="10">
                  <c:v>1998:2</c:v>
                </c:pt>
                <c:pt idx="11">
                  <c:v>1998:3</c:v>
                </c:pt>
                <c:pt idx="12">
                  <c:v>1998:4</c:v>
                </c:pt>
                <c:pt idx="13">
                  <c:v>1999:1</c:v>
                </c:pt>
                <c:pt idx="14">
                  <c:v>1999:2</c:v>
                </c:pt>
                <c:pt idx="15">
                  <c:v>1999:3</c:v>
                </c:pt>
                <c:pt idx="16">
                  <c:v>1999:4</c:v>
                </c:pt>
                <c:pt idx="17">
                  <c:v>2000:1</c:v>
                </c:pt>
                <c:pt idx="18">
                  <c:v>2000:2</c:v>
                </c:pt>
                <c:pt idx="19">
                  <c:v>2000:3</c:v>
                </c:pt>
                <c:pt idx="20">
                  <c:v>2000:4</c:v>
                </c:pt>
                <c:pt idx="21">
                  <c:v>2001:1</c:v>
                </c:pt>
                <c:pt idx="22">
                  <c:v>2001:2</c:v>
                </c:pt>
                <c:pt idx="23">
                  <c:v>2001:3</c:v>
                </c:pt>
                <c:pt idx="24">
                  <c:v>2001:4</c:v>
                </c:pt>
                <c:pt idx="25">
                  <c:v>2002:1</c:v>
                </c:pt>
                <c:pt idx="26">
                  <c:v>2002:2</c:v>
                </c:pt>
                <c:pt idx="27">
                  <c:v>2002:3</c:v>
                </c:pt>
                <c:pt idx="28">
                  <c:v>2002:4</c:v>
                </c:pt>
                <c:pt idx="29">
                  <c:v>2003:1</c:v>
                </c:pt>
                <c:pt idx="30">
                  <c:v>2003:2</c:v>
                </c:pt>
                <c:pt idx="31">
                  <c:v>2003:3</c:v>
                </c:pt>
                <c:pt idx="32">
                  <c:v>2003:4</c:v>
                </c:pt>
                <c:pt idx="33">
                  <c:v>2004:1</c:v>
                </c:pt>
                <c:pt idx="34">
                  <c:v>2004:2</c:v>
                </c:pt>
                <c:pt idx="35">
                  <c:v>2004:3</c:v>
                </c:pt>
                <c:pt idx="36">
                  <c:v>2004:4</c:v>
                </c:pt>
                <c:pt idx="37">
                  <c:v>2005:1</c:v>
                </c:pt>
                <c:pt idx="38">
                  <c:v>2005:2</c:v>
                </c:pt>
                <c:pt idx="39">
                  <c:v>2005:3</c:v>
                </c:pt>
                <c:pt idx="40">
                  <c:v>2005:4</c:v>
                </c:pt>
                <c:pt idx="41">
                  <c:v>2006:1</c:v>
                </c:pt>
                <c:pt idx="42">
                  <c:v>2006:2</c:v>
                </c:pt>
                <c:pt idx="43">
                  <c:v>2006:3</c:v>
                </c:pt>
                <c:pt idx="44">
                  <c:v>2006:4</c:v>
                </c:pt>
                <c:pt idx="45">
                  <c:v>2007:1</c:v>
                </c:pt>
                <c:pt idx="46">
                  <c:v>2007:2</c:v>
                </c:pt>
                <c:pt idx="47">
                  <c:v>2007:3</c:v>
                </c:pt>
                <c:pt idx="48">
                  <c:v>2007:4</c:v>
                </c:pt>
                <c:pt idx="49">
                  <c:v>2008:1</c:v>
                </c:pt>
                <c:pt idx="50">
                  <c:v>2008:2</c:v>
                </c:pt>
                <c:pt idx="51">
                  <c:v>2008:3</c:v>
                </c:pt>
                <c:pt idx="52">
                  <c:v>2008:4</c:v>
                </c:pt>
                <c:pt idx="53">
                  <c:v>2009:1</c:v>
                </c:pt>
                <c:pt idx="54">
                  <c:v>2009:2</c:v>
                </c:pt>
                <c:pt idx="55">
                  <c:v>2009:3</c:v>
                </c:pt>
                <c:pt idx="56">
                  <c:v>2009:4</c:v>
                </c:pt>
                <c:pt idx="57">
                  <c:v>2010:1</c:v>
                </c:pt>
                <c:pt idx="58">
                  <c:v>2010:2</c:v>
                </c:pt>
                <c:pt idx="59">
                  <c:v>2010:3</c:v>
                </c:pt>
                <c:pt idx="60">
                  <c:v>2010:4</c:v>
                </c:pt>
                <c:pt idx="61">
                  <c:v>2011:1</c:v>
                </c:pt>
                <c:pt idx="62">
                  <c:v>2011:2</c:v>
                </c:pt>
                <c:pt idx="63">
                  <c:v>2011:3</c:v>
                </c:pt>
                <c:pt idx="64">
                  <c:v>2011:4</c:v>
                </c:pt>
                <c:pt idx="65">
                  <c:v>2012:1</c:v>
                </c:pt>
                <c:pt idx="66">
                  <c:v>2012:2</c:v>
                </c:pt>
                <c:pt idx="67">
                  <c:v>2012:3</c:v>
                </c:pt>
                <c:pt idx="68">
                  <c:v>2012:4</c:v>
                </c:pt>
                <c:pt idx="69">
                  <c:v>2013:1</c:v>
                </c:pt>
                <c:pt idx="70">
                  <c:v>2013:2</c:v>
                </c:pt>
                <c:pt idx="71">
                  <c:v>2013:3</c:v>
                </c:pt>
                <c:pt idx="72">
                  <c:v>2013:4</c:v>
                </c:pt>
                <c:pt idx="73">
                  <c:v>2014:1</c:v>
                </c:pt>
                <c:pt idx="74">
                  <c:v>2014:2</c:v>
                </c:pt>
                <c:pt idx="75">
                  <c:v>2014:3</c:v>
                </c:pt>
                <c:pt idx="76">
                  <c:v>2014:4</c:v>
                </c:pt>
                <c:pt idx="77">
                  <c:v>2015:1</c:v>
                </c:pt>
                <c:pt idx="78">
                  <c:v>2015:2</c:v>
                </c:pt>
                <c:pt idx="79">
                  <c:v>2015:3</c:v>
                </c:pt>
                <c:pt idx="80">
                  <c:v>2015:4</c:v>
                </c:pt>
                <c:pt idx="81">
                  <c:v>2016:1</c:v>
                </c:pt>
                <c:pt idx="82">
                  <c:v>2016:2</c:v>
                </c:pt>
                <c:pt idx="83">
                  <c:v>2016:3</c:v>
                </c:pt>
                <c:pt idx="84">
                  <c:v>2016:4</c:v>
                </c:pt>
                <c:pt idx="85">
                  <c:v>2017:1</c:v>
                </c:pt>
                <c:pt idx="86">
                  <c:v>2017:2</c:v>
                </c:pt>
                <c:pt idx="87">
                  <c:v>2017:3</c:v>
                </c:pt>
                <c:pt idx="88">
                  <c:v>2017:4</c:v>
                </c:pt>
                <c:pt idx="89">
                  <c:v>2018:1</c:v>
                </c:pt>
                <c:pt idx="90">
                  <c:v>2018:2</c:v>
                </c:pt>
                <c:pt idx="91">
                  <c:v>2018:3</c:v>
                </c:pt>
                <c:pt idx="92">
                  <c:v>2018:4</c:v>
                </c:pt>
                <c:pt idx="93">
                  <c:v>2019:1</c:v>
                </c:pt>
                <c:pt idx="94">
                  <c:v>2019:2</c:v>
                </c:pt>
                <c:pt idx="95">
                  <c:v>2019:3</c:v>
                </c:pt>
                <c:pt idx="96">
                  <c:v>2019:4</c:v>
                </c:pt>
                <c:pt idx="97">
                  <c:v>2020:1</c:v>
                </c:pt>
                <c:pt idx="98">
                  <c:v>2020:2</c:v>
                </c:pt>
                <c:pt idx="99">
                  <c:v>2020:3</c:v>
                </c:pt>
                <c:pt idx="100">
                  <c:v>2020:4</c:v>
                </c:pt>
                <c:pt idx="101">
                  <c:v>2021:1</c:v>
                </c:pt>
                <c:pt idx="102">
                  <c:v>2021:2</c:v>
                </c:pt>
                <c:pt idx="103">
                  <c:v>2021:3</c:v>
                </c:pt>
                <c:pt idx="104">
                  <c:v>2021:4</c:v>
                </c:pt>
              </c:strCache>
            </c:strRef>
          </c:cat>
          <c:val>
            <c:numRef>
              <c:f>Sheet1!$B$2:$B$106</c:f>
              <c:numCache>
                <c:formatCode>General</c:formatCode>
                <c:ptCount val="105"/>
                <c:pt idx="0">
                  <c:v>6.208892014475631E-2</c:v>
                </c:pt>
                <c:pt idx="1">
                  <c:v>5.4207249370836319E-2</c:v>
                </c:pt>
                <c:pt idx="2">
                  <c:v>4.2523285321120374E-2</c:v>
                </c:pt>
                <c:pt idx="3">
                  <c:v>3.4572728388679197E-2</c:v>
                </c:pt>
                <c:pt idx="4">
                  <c:v>4.1911272413147405E-2</c:v>
                </c:pt>
                <c:pt idx="5">
                  <c:v>5.218812685374119E-2</c:v>
                </c:pt>
                <c:pt idx="6">
                  <c:v>6.1934645911629893E-2</c:v>
                </c:pt>
                <c:pt idx="7">
                  <c:v>7.3878962953252802E-2</c:v>
                </c:pt>
                <c:pt idx="8">
                  <c:v>7.2147869450554847E-2</c:v>
                </c:pt>
                <c:pt idx="9">
                  <c:v>6.9664020513831693E-2</c:v>
                </c:pt>
                <c:pt idx="10">
                  <c:v>6.5707330319130453E-2</c:v>
                </c:pt>
                <c:pt idx="11">
                  <c:v>5.9037711318632669E-2</c:v>
                </c:pt>
                <c:pt idx="12">
                  <c:v>6.0643769244357548E-2</c:v>
                </c:pt>
                <c:pt idx="13">
                  <c:v>6.4451363971686826E-2</c:v>
                </c:pt>
                <c:pt idx="14">
                  <c:v>7.0497938722183795E-2</c:v>
                </c:pt>
                <c:pt idx="15">
                  <c:v>7.7354203775463315E-2</c:v>
                </c:pt>
                <c:pt idx="16">
                  <c:v>7.8409685972729681E-2</c:v>
                </c:pt>
                <c:pt idx="17">
                  <c:v>7.7031976780390865E-2</c:v>
                </c:pt>
                <c:pt idx="18">
                  <c:v>7.4117895080875407E-2</c:v>
                </c:pt>
                <c:pt idx="19">
                  <c:v>6.8747233463123392E-2</c:v>
                </c:pt>
                <c:pt idx="20">
                  <c:v>6.2621153247048866E-2</c:v>
                </c:pt>
                <c:pt idx="21">
                  <c:v>5.3007463083109219E-2</c:v>
                </c:pt>
                <c:pt idx="22">
                  <c:v>4.4490163325872745E-2</c:v>
                </c:pt>
                <c:pt idx="23">
                  <c:v>3.8984541544968998E-2</c:v>
                </c:pt>
                <c:pt idx="24">
                  <c:v>3.3936349563867818E-2</c:v>
                </c:pt>
                <c:pt idx="25">
                  <c:v>3.4827533553426493E-2</c:v>
                </c:pt>
                <c:pt idx="26">
                  <c:v>3.4045539605621178E-2</c:v>
                </c:pt>
                <c:pt idx="27">
                  <c:v>3.2305004854021657E-2</c:v>
                </c:pt>
                <c:pt idx="28">
                  <c:v>3.3234397705684593E-2</c:v>
                </c:pt>
                <c:pt idx="29">
                  <c:v>3.2948219980020843E-2</c:v>
                </c:pt>
                <c:pt idx="30">
                  <c:v>3.638614095922299E-2</c:v>
                </c:pt>
                <c:pt idx="31">
                  <c:v>3.9442541103297923E-2</c:v>
                </c:pt>
                <c:pt idx="32">
                  <c:v>4.8277806146814095E-2</c:v>
                </c:pt>
                <c:pt idx="33">
                  <c:v>5.9376100251370856E-2</c:v>
                </c:pt>
                <c:pt idx="34">
                  <c:v>6.6917431285857587E-2</c:v>
                </c:pt>
                <c:pt idx="35">
                  <c:v>7.8806600364978108E-2</c:v>
                </c:pt>
                <c:pt idx="36">
                  <c:v>8.7638026467327323E-2</c:v>
                </c:pt>
                <c:pt idx="37">
                  <c:v>9.0300201087595955E-2</c:v>
                </c:pt>
                <c:pt idx="38">
                  <c:v>9.4755130854611735E-2</c:v>
                </c:pt>
                <c:pt idx="39">
                  <c:v>9.9160495220959488E-2</c:v>
                </c:pt>
                <c:pt idx="40">
                  <c:v>9.4500896481580554E-2</c:v>
                </c:pt>
                <c:pt idx="41">
                  <c:v>9.5245575023299223E-2</c:v>
                </c:pt>
                <c:pt idx="42">
                  <c:v>9.7078151997718853E-2</c:v>
                </c:pt>
                <c:pt idx="43">
                  <c:v>9.0207353909289356E-2</c:v>
                </c:pt>
                <c:pt idx="44">
                  <c:v>8.6202687691839808E-2</c:v>
                </c:pt>
                <c:pt idx="45">
                  <c:v>7.24011978850021E-2</c:v>
                </c:pt>
                <c:pt idx="46">
                  <c:v>5.1757592040314382E-2</c:v>
                </c:pt>
                <c:pt idx="47">
                  <c:v>3.1625097746162067E-2</c:v>
                </c:pt>
                <c:pt idx="48">
                  <c:v>1.0522526953016698E-2</c:v>
                </c:pt>
                <c:pt idx="49">
                  <c:v>-1.5411419240218827E-3</c:v>
                </c:pt>
                <c:pt idx="50">
                  <c:v>-1.1365011952888082E-2</c:v>
                </c:pt>
                <c:pt idx="51">
                  <c:v>-2.2628319894585691E-2</c:v>
                </c:pt>
                <c:pt idx="52">
                  <c:v>-3.4433534492257722E-2</c:v>
                </c:pt>
                <c:pt idx="53">
                  <c:v>-5.2278577363068734E-2</c:v>
                </c:pt>
                <c:pt idx="54">
                  <c:v>-6.7014846441559639E-2</c:v>
                </c:pt>
                <c:pt idx="55">
                  <c:v>-8.1589236053648651E-2</c:v>
                </c:pt>
                <c:pt idx="56">
                  <c:v>-8.925715408723145E-2</c:v>
                </c:pt>
                <c:pt idx="57">
                  <c:v>-8.8193486632175855E-2</c:v>
                </c:pt>
                <c:pt idx="58">
                  <c:v>-8.2035863897687467E-2</c:v>
                </c:pt>
                <c:pt idx="59">
                  <c:v>-6.3988150654022635E-2</c:v>
                </c:pt>
                <c:pt idx="60">
                  <c:v>-4.1140501986902334E-2</c:v>
                </c:pt>
                <c:pt idx="61">
                  <c:v>-5.1894713782184576E-3</c:v>
                </c:pt>
                <c:pt idx="62">
                  <c:v>2.224126319381492E-2</c:v>
                </c:pt>
                <c:pt idx="63">
                  <c:v>4.4233879905901885E-2</c:v>
                </c:pt>
                <c:pt idx="64">
                  <c:v>4.3208758248106882E-2</c:v>
                </c:pt>
                <c:pt idx="65">
                  <c:v>2.6067923749382604E-2</c:v>
                </c:pt>
                <c:pt idx="66">
                  <c:v>2.3992518148646891E-2</c:v>
                </c:pt>
                <c:pt idx="67">
                  <c:v>1.3389143903505207E-2</c:v>
                </c:pt>
                <c:pt idx="68">
                  <c:v>2.3649410642641699E-2</c:v>
                </c:pt>
                <c:pt idx="69">
                  <c:v>3.4898554007460225E-2</c:v>
                </c:pt>
                <c:pt idx="70">
                  <c:v>3.5871844352528548E-2</c:v>
                </c:pt>
                <c:pt idx="71">
                  <c:v>5.3378667447998129E-2</c:v>
                </c:pt>
                <c:pt idx="72">
                  <c:v>5.8823398538492722E-2</c:v>
                </c:pt>
                <c:pt idx="73">
                  <c:v>6.3245739631062392E-2</c:v>
                </c:pt>
                <c:pt idx="74">
                  <c:v>6.6701689304084155E-2</c:v>
                </c:pt>
                <c:pt idx="75">
                  <c:v>6.757360209933827E-2</c:v>
                </c:pt>
                <c:pt idx="76">
                  <c:v>6.8832535895613001E-2</c:v>
                </c:pt>
                <c:pt idx="77">
                  <c:v>6.6271812901629978E-2</c:v>
                </c:pt>
                <c:pt idx="78">
                  <c:v>6.0922479165768539E-2</c:v>
                </c:pt>
                <c:pt idx="79">
                  <c:v>4.8787296767445865E-2</c:v>
                </c:pt>
                <c:pt idx="80">
                  <c:v>3.7698177917156128E-2</c:v>
                </c:pt>
                <c:pt idx="81">
                  <c:v>3.5661503668167116E-2</c:v>
                </c:pt>
                <c:pt idx="82">
                  <c:v>4.0072915802618514E-2</c:v>
                </c:pt>
                <c:pt idx="83">
                  <c:v>4.5569448052367179E-2</c:v>
                </c:pt>
                <c:pt idx="84">
                  <c:v>4.9820149911323774E-2</c:v>
                </c:pt>
                <c:pt idx="85">
                  <c:v>4.6561922846828585E-2</c:v>
                </c:pt>
                <c:pt idx="86">
                  <c:v>4.1501802109076058E-2</c:v>
                </c:pt>
                <c:pt idx="87">
                  <c:v>3.8946026228841912E-2</c:v>
                </c:pt>
                <c:pt idx="88">
                  <c:v>3.7020779035134677E-2</c:v>
                </c:pt>
                <c:pt idx="89">
                  <c:v>4.3687809363685881E-2</c:v>
                </c:pt>
                <c:pt idx="90">
                  <c:v>4.8409182379580251E-2</c:v>
                </c:pt>
                <c:pt idx="91">
                  <c:v>5.3474504412467816E-2</c:v>
                </c:pt>
                <c:pt idx="92">
                  <c:v>5.5940407425413952E-2</c:v>
                </c:pt>
                <c:pt idx="93">
                  <c:v>5.3481361183090437E-2</c:v>
                </c:pt>
                <c:pt idx="94">
                  <c:v>5.1124810573815571E-2</c:v>
                </c:pt>
                <c:pt idx="95">
                  <c:v>4.4997196705048426E-2</c:v>
                </c:pt>
                <c:pt idx="96">
                  <c:v>4.1412490501557153E-2</c:v>
                </c:pt>
                <c:pt idx="97">
                  <c:v>3.3266029165747169E-2</c:v>
                </c:pt>
                <c:pt idx="98">
                  <c:v>2.0535052190652436E-2</c:v>
                </c:pt>
                <c:pt idx="99">
                  <c:v>2.0816354591254083E-2</c:v>
                </c:pt>
                <c:pt idx="100">
                  <c:v>2.6269714826427037E-2</c:v>
                </c:pt>
                <c:pt idx="101">
                  <c:v>3.9830272817390711E-2</c:v>
                </c:pt>
                <c:pt idx="102">
                  <c:v>6.5061179098718114E-2</c:v>
                </c:pt>
                <c:pt idx="103">
                  <c:v>7.0338401231120784E-2</c:v>
                </c:pt>
                <c:pt idx="104">
                  <c:v>8.1751594087577928E-2</c:v>
                </c:pt>
              </c:numCache>
            </c:numRef>
          </c:val>
          <c:smooth val="1"/>
          <c:extLst>
            <c:ext xmlns:c16="http://schemas.microsoft.com/office/drawing/2014/chart" uri="{C3380CC4-5D6E-409C-BE32-E72D297353CC}">
              <c16:uniqueId val="{00000000-A13C-4E5E-B5F3-031966C02762}"/>
            </c:ext>
          </c:extLst>
        </c:ser>
        <c:ser>
          <c:idx val="1"/>
          <c:order val="1"/>
          <c:tx>
            <c:strRef>
              <c:f>Sheet1!$C$1</c:f>
              <c:strCache>
                <c:ptCount val="1"/>
                <c:pt idx="0">
                  <c:v>AHS-Based Benchmark</c:v>
                </c:pt>
              </c:strCache>
            </c:strRef>
          </c:tx>
          <c:spPr>
            <a:ln>
              <a:solidFill>
                <a:srgbClr val="43273A"/>
              </a:solidFill>
            </a:ln>
          </c:spPr>
          <c:marker>
            <c:symbol val="x"/>
            <c:size val="5"/>
            <c:spPr>
              <a:noFill/>
              <a:ln>
                <a:solidFill>
                  <a:srgbClr val="43273A"/>
                </a:solidFill>
              </a:ln>
            </c:spPr>
          </c:marker>
          <c:cat>
            <c:strRef>
              <c:f>Sheet1!$A$2:$A$106</c:f>
              <c:strCache>
                <c:ptCount val="105"/>
                <c:pt idx="0">
                  <c:v>1995:4</c:v>
                </c:pt>
                <c:pt idx="1">
                  <c:v>1996:1</c:v>
                </c:pt>
                <c:pt idx="2">
                  <c:v>1996:2</c:v>
                </c:pt>
                <c:pt idx="3">
                  <c:v>1996:3</c:v>
                </c:pt>
                <c:pt idx="4">
                  <c:v>1996:4</c:v>
                </c:pt>
                <c:pt idx="5">
                  <c:v>1997:1</c:v>
                </c:pt>
                <c:pt idx="6">
                  <c:v>1997:2</c:v>
                </c:pt>
                <c:pt idx="7">
                  <c:v>1997:3</c:v>
                </c:pt>
                <c:pt idx="8">
                  <c:v>1997:4</c:v>
                </c:pt>
                <c:pt idx="9">
                  <c:v>1998:1</c:v>
                </c:pt>
                <c:pt idx="10">
                  <c:v>1998:2</c:v>
                </c:pt>
                <c:pt idx="11">
                  <c:v>1998:3</c:v>
                </c:pt>
                <c:pt idx="12">
                  <c:v>1998:4</c:v>
                </c:pt>
                <c:pt idx="13">
                  <c:v>1999:1</c:v>
                </c:pt>
                <c:pt idx="14">
                  <c:v>1999:2</c:v>
                </c:pt>
                <c:pt idx="15">
                  <c:v>1999:3</c:v>
                </c:pt>
                <c:pt idx="16">
                  <c:v>1999:4</c:v>
                </c:pt>
                <c:pt idx="17">
                  <c:v>2000:1</c:v>
                </c:pt>
                <c:pt idx="18">
                  <c:v>2000:2</c:v>
                </c:pt>
                <c:pt idx="19">
                  <c:v>2000:3</c:v>
                </c:pt>
                <c:pt idx="20">
                  <c:v>2000:4</c:v>
                </c:pt>
                <c:pt idx="21">
                  <c:v>2001:1</c:v>
                </c:pt>
                <c:pt idx="22">
                  <c:v>2001:2</c:v>
                </c:pt>
                <c:pt idx="23">
                  <c:v>2001:3</c:v>
                </c:pt>
                <c:pt idx="24">
                  <c:v>2001:4</c:v>
                </c:pt>
                <c:pt idx="25">
                  <c:v>2002:1</c:v>
                </c:pt>
                <c:pt idx="26">
                  <c:v>2002:2</c:v>
                </c:pt>
                <c:pt idx="27">
                  <c:v>2002:3</c:v>
                </c:pt>
                <c:pt idx="28">
                  <c:v>2002:4</c:v>
                </c:pt>
                <c:pt idx="29">
                  <c:v>2003:1</c:v>
                </c:pt>
                <c:pt idx="30">
                  <c:v>2003:2</c:v>
                </c:pt>
                <c:pt idx="31">
                  <c:v>2003:3</c:v>
                </c:pt>
                <c:pt idx="32">
                  <c:v>2003:4</c:v>
                </c:pt>
                <c:pt idx="33">
                  <c:v>2004:1</c:v>
                </c:pt>
                <c:pt idx="34">
                  <c:v>2004:2</c:v>
                </c:pt>
                <c:pt idx="35">
                  <c:v>2004:3</c:v>
                </c:pt>
                <c:pt idx="36">
                  <c:v>2004:4</c:v>
                </c:pt>
                <c:pt idx="37">
                  <c:v>2005:1</c:v>
                </c:pt>
                <c:pt idx="38">
                  <c:v>2005:2</c:v>
                </c:pt>
                <c:pt idx="39">
                  <c:v>2005:3</c:v>
                </c:pt>
                <c:pt idx="40">
                  <c:v>2005:4</c:v>
                </c:pt>
                <c:pt idx="41">
                  <c:v>2006:1</c:v>
                </c:pt>
                <c:pt idx="42">
                  <c:v>2006:2</c:v>
                </c:pt>
                <c:pt idx="43">
                  <c:v>2006:3</c:v>
                </c:pt>
                <c:pt idx="44">
                  <c:v>2006:4</c:v>
                </c:pt>
                <c:pt idx="45">
                  <c:v>2007:1</c:v>
                </c:pt>
                <c:pt idx="46">
                  <c:v>2007:2</c:v>
                </c:pt>
                <c:pt idx="47">
                  <c:v>2007:3</c:v>
                </c:pt>
                <c:pt idx="48">
                  <c:v>2007:4</c:v>
                </c:pt>
                <c:pt idx="49">
                  <c:v>2008:1</c:v>
                </c:pt>
                <c:pt idx="50">
                  <c:v>2008:2</c:v>
                </c:pt>
                <c:pt idx="51">
                  <c:v>2008:3</c:v>
                </c:pt>
                <c:pt idx="52">
                  <c:v>2008:4</c:v>
                </c:pt>
                <c:pt idx="53">
                  <c:v>2009:1</c:v>
                </c:pt>
                <c:pt idx="54">
                  <c:v>2009:2</c:v>
                </c:pt>
                <c:pt idx="55">
                  <c:v>2009:3</c:v>
                </c:pt>
                <c:pt idx="56">
                  <c:v>2009:4</c:v>
                </c:pt>
                <c:pt idx="57">
                  <c:v>2010:1</c:v>
                </c:pt>
                <c:pt idx="58">
                  <c:v>2010:2</c:v>
                </c:pt>
                <c:pt idx="59">
                  <c:v>2010:3</c:v>
                </c:pt>
                <c:pt idx="60">
                  <c:v>2010:4</c:v>
                </c:pt>
                <c:pt idx="61">
                  <c:v>2011:1</c:v>
                </c:pt>
                <c:pt idx="62">
                  <c:v>2011:2</c:v>
                </c:pt>
                <c:pt idx="63">
                  <c:v>2011:3</c:v>
                </c:pt>
                <c:pt idx="64">
                  <c:v>2011:4</c:v>
                </c:pt>
                <c:pt idx="65">
                  <c:v>2012:1</c:v>
                </c:pt>
                <c:pt idx="66">
                  <c:v>2012:2</c:v>
                </c:pt>
                <c:pt idx="67">
                  <c:v>2012:3</c:v>
                </c:pt>
                <c:pt idx="68">
                  <c:v>2012:4</c:v>
                </c:pt>
                <c:pt idx="69">
                  <c:v>2013:1</c:v>
                </c:pt>
                <c:pt idx="70">
                  <c:v>2013:2</c:v>
                </c:pt>
                <c:pt idx="71">
                  <c:v>2013:3</c:v>
                </c:pt>
                <c:pt idx="72">
                  <c:v>2013:4</c:v>
                </c:pt>
                <c:pt idx="73">
                  <c:v>2014:1</c:v>
                </c:pt>
                <c:pt idx="74">
                  <c:v>2014:2</c:v>
                </c:pt>
                <c:pt idx="75">
                  <c:v>2014:3</c:v>
                </c:pt>
                <c:pt idx="76">
                  <c:v>2014:4</c:v>
                </c:pt>
                <c:pt idx="77">
                  <c:v>2015:1</c:v>
                </c:pt>
                <c:pt idx="78">
                  <c:v>2015:2</c:v>
                </c:pt>
                <c:pt idx="79">
                  <c:v>2015:3</c:v>
                </c:pt>
                <c:pt idx="80">
                  <c:v>2015:4</c:v>
                </c:pt>
                <c:pt idx="81">
                  <c:v>2016:1</c:v>
                </c:pt>
                <c:pt idx="82">
                  <c:v>2016:2</c:v>
                </c:pt>
                <c:pt idx="83">
                  <c:v>2016:3</c:v>
                </c:pt>
                <c:pt idx="84">
                  <c:v>2016:4</c:v>
                </c:pt>
                <c:pt idx="85">
                  <c:v>2017:1</c:v>
                </c:pt>
                <c:pt idx="86">
                  <c:v>2017:2</c:v>
                </c:pt>
                <c:pt idx="87">
                  <c:v>2017:3</c:v>
                </c:pt>
                <c:pt idx="88">
                  <c:v>2017:4</c:v>
                </c:pt>
                <c:pt idx="89">
                  <c:v>2018:1</c:v>
                </c:pt>
                <c:pt idx="90">
                  <c:v>2018:2</c:v>
                </c:pt>
                <c:pt idx="91">
                  <c:v>2018:3</c:v>
                </c:pt>
                <c:pt idx="92">
                  <c:v>2018:4</c:v>
                </c:pt>
                <c:pt idx="93">
                  <c:v>2019:1</c:v>
                </c:pt>
                <c:pt idx="94">
                  <c:v>2019:2</c:v>
                </c:pt>
                <c:pt idx="95">
                  <c:v>2019:3</c:v>
                </c:pt>
                <c:pt idx="96">
                  <c:v>2019:4</c:v>
                </c:pt>
                <c:pt idx="97">
                  <c:v>2020:1</c:v>
                </c:pt>
                <c:pt idx="98">
                  <c:v>2020:2</c:v>
                </c:pt>
                <c:pt idx="99">
                  <c:v>2020:3</c:v>
                </c:pt>
                <c:pt idx="100">
                  <c:v>2020:4</c:v>
                </c:pt>
                <c:pt idx="101">
                  <c:v>2021:1</c:v>
                </c:pt>
                <c:pt idx="102">
                  <c:v>2021:2</c:v>
                </c:pt>
                <c:pt idx="103">
                  <c:v>2021:3</c:v>
                </c:pt>
                <c:pt idx="104">
                  <c:v>2021:4</c:v>
                </c:pt>
              </c:strCache>
            </c:strRef>
          </c:cat>
          <c:val>
            <c:numRef>
              <c:f>Sheet1!$C$2:$C$106</c:f>
              <c:numCache>
                <c:formatCode>General</c:formatCode>
                <c:ptCount val="105"/>
                <c:pt idx="4">
                  <c:v>6.3621167879006402E-2</c:v>
                </c:pt>
                <c:pt idx="5">
                  <c:v>6.5537326703383192E-2</c:v>
                </c:pt>
                <c:pt idx="6">
                  <c:v>6.8369190955960057E-2</c:v>
                </c:pt>
                <c:pt idx="7">
                  <c:v>7.1386095180691944E-2</c:v>
                </c:pt>
                <c:pt idx="8">
                  <c:v>7.3714431478940856E-2</c:v>
                </c:pt>
                <c:pt idx="9">
                  <c:v>7.1977223533355783E-2</c:v>
                </c:pt>
                <c:pt idx="10">
                  <c:v>6.9421238236834437E-2</c:v>
                </c:pt>
                <c:pt idx="11">
                  <c:v>6.6713104512608146E-2</c:v>
                </c:pt>
                <c:pt idx="12">
                  <c:v>6.4633470765794065E-2</c:v>
                </c:pt>
                <c:pt idx="13">
                  <c:v>7.0241916671249793E-2</c:v>
                </c:pt>
                <c:pt idx="14">
                  <c:v>7.8526850901434964E-2</c:v>
                </c:pt>
                <c:pt idx="15">
                  <c:v>8.7348275918405216E-2</c:v>
                </c:pt>
                <c:pt idx="16">
                  <c:v>9.4152900766544034E-2</c:v>
                </c:pt>
                <c:pt idx="17">
                  <c:v>8.8147450697480423E-2</c:v>
                </c:pt>
                <c:pt idx="18">
                  <c:v>7.9390331840849093E-2</c:v>
                </c:pt>
                <c:pt idx="19">
                  <c:v>7.0212835664898998E-2</c:v>
                </c:pt>
                <c:pt idx="20">
                  <c:v>6.3234648757051426E-2</c:v>
                </c:pt>
                <c:pt idx="21">
                  <c:v>6.2101070465807817E-2</c:v>
                </c:pt>
                <c:pt idx="22">
                  <c:v>6.042548456867558E-2</c:v>
                </c:pt>
                <c:pt idx="23">
                  <c:v>5.8640036356062408E-2</c:v>
                </c:pt>
                <c:pt idx="24">
                  <c:v>5.7261827468783721E-2</c:v>
                </c:pt>
                <c:pt idx="25">
                  <c:v>5.2689076066115392E-2</c:v>
                </c:pt>
                <c:pt idx="26">
                  <c:v>4.5912009797099085E-2</c:v>
                </c:pt>
                <c:pt idx="27">
                  <c:v>3.8666985837735979E-2</c:v>
                </c:pt>
                <c:pt idx="28">
                  <c:v>3.3057730391127471E-2</c:v>
                </c:pt>
                <c:pt idx="29">
                  <c:v>3.4976385138844934E-2</c:v>
                </c:pt>
                <c:pt idx="30">
                  <c:v>3.785079289310822E-2</c:v>
                </c:pt>
                <c:pt idx="31">
                  <c:v>4.0965163256276638E-2</c:v>
                </c:pt>
                <c:pt idx="32">
                  <c:v>4.3406379258926764E-2</c:v>
                </c:pt>
                <c:pt idx="33">
                  <c:v>5.1290414389095984E-2</c:v>
                </c:pt>
                <c:pt idx="34">
                  <c:v>6.3047231553500671E-2</c:v>
                </c:pt>
                <c:pt idx="35">
                  <c:v>7.5712251888143234E-2</c:v>
                </c:pt>
                <c:pt idx="36">
                  <c:v>8.558693745388668E-2</c:v>
                </c:pt>
                <c:pt idx="37">
                  <c:v>8.1855769490559727E-2</c:v>
                </c:pt>
                <c:pt idx="38">
                  <c:v>7.6394583843044428E-2</c:v>
                </c:pt>
                <c:pt idx="39">
                  <c:v>7.0645089423926777E-2</c:v>
                </c:pt>
                <c:pt idx="40">
                  <c:v>6.6255387888406014E-2</c:v>
                </c:pt>
                <c:pt idx="41">
                  <c:v>5.9609141283776479E-2</c:v>
                </c:pt>
                <c:pt idx="42">
                  <c:v>4.9798176948953499E-2</c:v>
                </c:pt>
                <c:pt idx="43">
                  <c:v>3.9361115279620273E-2</c:v>
                </c:pt>
                <c:pt idx="44">
                  <c:v>3.1316711698662569E-2</c:v>
                </c:pt>
                <c:pt idx="45">
                  <c:v>3.2353683076971507E-2</c:v>
                </c:pt>
                <c:pt idx="46">
                  <c:v>3.3908421885986195E-2</c:v>
                </c:pt>
                <c:pt idx="47">
                  <c:v>3.5594599128274007E-2</c:v>
                </c:pt>
                <c:pt idx="48">
                  <c:v>3.6917516086404145E-2</c:v>
                </c:pt>
                <c:pt idx="49">
                  <c:v>3.2333188812897484E-2</c:v>
                </c:pt>
                <c:pt idx="50">
                  <c:v>2.5477102657481154E-2</c:v>
                </c:pt>
                <c:pt idx="51">
                  <c:v>1.8064669584080262E-2</c:v>
                </c:pt>
                <c:pt idx="52">
                  <c:v>1.2266004745070669E-2</c:v>
                </c:pt>
                <c:pt idx="53">
                  <c:v>1.3818348668272362E-2</c:v>
                </c:pt>
                <c:pt idx="54">
                  <c:v>1.6165855372808124E-2</c:v>
                </c:pt>
                <c:pt idx="55">
                  <c:v>1.8739424770434221E-2</c:v>
                </c:pt>
                <c:pt idx="56">
                  <c:v>2.077897507559423E-2</c:v>
                </c:pt>
                <c:pt idx="57">
                  <c:v>1.8678364954078708E-2</c:v>
                </c:pt>
                <c:pt idx="58">
                  <c:v>1.5513942895309274E-2</c:v>
                </c:pt>
                <c:pt idx="59">
                  <c:v>1.2061547892910252E-2</c:v>
                </c:pt>
                <c:pt idx="60">
                  <c:v>9.3378941271187177E-3</c:v>
                </c:pt>
                <c:pt idx="61">
                  <c:v>1.4265224871633508E-2</c:v>
                </c:pt>
                <c:pt idx="62">
                  <c:v>2.1726387225744714E-2</c:v>
                </c:pt>
                <c:pt idx="63">
                  <c:v>2.9919760184447641E-2</c:v>
                </c:pt>
                <c:pt idx="64">
                  <c:v>3.6423204944519449E-2</c:v>
                </c:pt>
                <c:pt idx="65">
                  <c:v>3.3266845110263343E-2</c:v>
                </c:pt>
                <c:pt idx="66">
                  <c:v>2.8545309687245002E-2</c:v>
                </c:pt>
                <c:pt idx="67">
                  <c:v>2.3439229496984515E-2</c:v>
                </c:pt>
                <c:pt idx="68">
                  <c:v>1.9443778171927661E-2</c:v>
                </c:pt>
                <c:pt idx="69">
                  <c:v>2.1587269118505281E-2</c:v>
                </c:pt>
                <c:pt idx="70">
                  <c:v>2.4818232958775166E-2</c:v>
                </c:pt>
                <c:pt idx="71">
                  <c:v>2.8345894501839553E-2</c:v>
                </c:pt>
                <c:pt idx="72">
                  <c:v>3.1130894968104172E-2</c:v>
                </c:pt>
                <c:pt idx="73">
                  <c:v>3.4249629351608357E-2</c:v>
                </c:pt>
                <c:pt idx="74">
                  <c:v>3.8925960617605115E-2</c:v>
                </c:pt>
                <c:pt idx="75">
                  <c:v>4.3998160214189452E-2</c:v>
                </c:pt>
                <c:pt idx="76">
                  <c:v>4.7978019716394149E-2</c:v>
                </c:pt>
                <c:pt idx="77">
                  <c:v>4.667351397472963E-2</c:v>
                </c:pt>
                <c:pt idx="78">
                  <c:v>4.473217185990408E-2</c:v>
                </c:pt>
                <c:pt idx="79">
                  <c:v>4.2646150345081013E-2</c:v>
                </c:pt>
                <c:pt idx="80">
                  <c:v>4.1023508716096835E-2</c:v>
                </c:pt>
                <c:pt idx="81">
                  <c:v>3.8841269563685943E-2</c:v>
                </c:pt>
                <c:pt idx="82">
                  <c:v>3.5583610506370045E-2</c:v>
                </c:pt>
                <c:pt idx="83">
                  <c:v>3.2069652013197336E-2</c:v>
                </c:pt>
                <c:pt idx="84">
                  <c:v>2.9326531490450725E-2</c:v>
                </c:pt>
                <c:pt idx="85">
                  <c:v>2.7955820867023418E-2</c:v>
                </c:pt>
                <c:pt idx="86">
                  <c:v>2.5898867559368322E-2</c:v>
                </c:pt>
                <c:pt idx="87">
                  <c:v>2.3665523583016324E-2</c:v>
                </c:pt>
                <c:pt idx="88">
                  <c:v>2.1911498170957167E-2</c:v>
                </c:pt>
                <c:pt idx="89">
                  <c:v>3.1370630509823361E-2</c:v>
                </c:pt>
                <c:pt idx="90">
                  <c:v>4.5612879464203449E-2</c:v>
                </c:pt>
                <c:pt idx="91">
                  <c:v>6.1141258757024808E-2</c:v>
                </c:pt>
                <c:pt idx="92">
                  <c:v>7.3384535285979879E-2</c:v>
                </c:pt>
                <c:pt idx="93">
                  <c:v>6.2826092932680933E-2</c:v>
                </c:pt>
                <c:pt idx="94">
                  <c:v>4.7289009919006642E-2</c:v>
                </c:pt>
                <c:pt idx="95">
                  <c:v>3.0824128660912775E-2</c:v>
                </c:pt>
                <c:pt idx="96">
                  <c:v>1.817834577102162E-2</c:v>
                </c:pt>
                <c:pt idx="97">
                  <c:v>2.8098504509554756E-2</c:v>
                </c:pt>
                <c:pt idx="98">
                  <c:v>4.3060070155415575E-2</c:v>
                </c:pt>
                <c:pt idx="99">
                  <c:v>5.9407285802129062E-2</c:v>
                </c:pt>
                <c:pt idx="100">
                  <c:v>7.2321666950271535E-2</c:v>
                </c:pt>
                <c:pt idx="101">
                  <c:v>7.3424736314255057E-2</c:v>
                </c:pt>
                <c:pt idx="102">
                  <c:v>7.504869800425662E-2</c:v>
                </c:pt>
                <c:pt idx="103">
                  <c:v>7.6770623280671524E-2</c:v>
                </c:pt>
                <c:pt idx="104">
                  <c:v>7.8093831982443795E-2</c:v>
                </c:pt>
              </c:numCache>
            </c:numRef>
          </c:val>
          <c:smooth val="1"/>
          <c:extLst>
            <c:ext xmlns:c16="http://schemas.microsoft.com/office/drawing/2014/chart" uri="{C3380CC4-5D6E-409C-BE32-E72D297353CC}">
              <c16:uniqueId val="{00000001-A13C-4E5E-B5F3-031966C02762}"/>
            </c:ext>
          </c:extLst>
        </c:ser>
        <c:dLbls>
          <c:showLegendKey val="0"/>
          <c:showVal val="0"/>
          <c:showCatName val="0"/>
          <c:showSerName val="0"/>
          <c:showPercent val="0"/>
          <c:showBubbleSize val="0"/>
        </c:dLbls>
        <c:marker val="1"/>
        <c:smooth val="0"/>
        <c:axId val="-2059001504"/>
        <c:axId val="-2058999456"/>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rot="-5400000" vert="horz"/>
          <a:lstStyle/>
          <a:p>
            <a:pPr>
              <a:defRPr sz="1200" b="0" baseline="0">
                <a:solidFill>
                  <a:schemeClr val="tx1">
                    <a:lumMod val="50000"/>
                  </a:schemeClr>
                </a:solidFill>
              </a:defRPr>
            </a:pPr>
            <a:endParaRPr lang="en-US"/>
          </a:p>
        </c:txPr>
        <c:crossAx val="-2058999456"/>
        <c:crosses val="autoZero"/>
        <c:auto val="0"/>
        <c:lblAlgn val="ctr"/>
        <c:lblOffset val="100"/>
        <c:tickLblSkip val="4"/>
        <c:noMultiLvlLbl val="0"/>
      </c:catAx>
      <c:valAx>
        <c:axId val="-2058999456"/>
        <c:scaling>
          <c:orientation val="minMax"/>
        </c:scaling>
        <c:delete val="0"/>
        <c:axPos val="l"/>
        <c:majorGridlines>
          <c:spPr>
            <a:ln>
              <a:solidFill>
                <a:schemeClr val="tx1">
                  <a:lumMod val="40000"/>
                  <a:lumOff val="60000"/>
                </a:schemeClr>
              </a:solidFill>
              <a:prstDash val="dash"/>
            </a:ln>
          </c:spPr>
        </c:majorGridlines>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valAx>
      <c:valAx>
        <c:axId val="643461112"/>
        <c:scaling>
          <c:orientation val="minMax"/>
          <c:max val="1"/>
          <c:min val="0"/>
        </c:scaling>
        <c:delete val="0"/>
        <c:axPos val="r"/>
        <c:numFmt formatCode="General" sourceLinked="1"/>
        <c:majorTickMark val="none"/>
        <c:minorTickMark val="none"/>
        <c:tickLblPos val="none"/>
        <c:spPr>
          <a:ln>
            <a:noFill/>
          </a:ln>
        </c:spPr>
        <c:txPr>
          <a:bodyPr/>
          <a:lstStyle/>
          <a:p>
            <a:pPr>
              <a:defRPr sz="1400"/>
            </a:pPr>
            <a:endParaRPr lang="en-US"/>
          </a:p>
        </c:txPr>
        <c:crossAx val="643462096"/>
        <c:crosses val="max"/>
        <c:crossBetween val="between"/>
      </c:valAx>
      <c:catAx>
        <c:axId val="643462096"/>
        <c:scaling>
          <c:orientation val="minMax"/>
        </c:scaling>
        <c:delete val="1"/>
        <c:axPos val="b"/>
        <c:numFmt formatCode="General" sourceLinked="1"/>
        <c:majorTickMark val="out"/>
        <c:minorTickMark val="none"/>
        <c:tickLblPos val="nextTo"/>
        <c:crossAx val="643461112"/>
        <c:crosses val="autoZero"/>
        <c:auto val="1"/>
        <c:lblAlgn val="ctr"/>
        <c:lblOffset val="100"/>
        <c:noMultiLvlLbl val="0"/>
      </c:catAx>
    </c:plotArea>
    <c:legend>
      <c:legendPos val="b"/>
      <c:layout>
        <c:manualLayout>
          <c:xMode val="edge"/>
          <c:yMode val="edge"/>
          <c:x val="1.9025420340162667E-2"/>
          <c:y val="0.88111068820324956"/>
          <c:w val="0.58697664164474628"/>
          <c:h val="5.5445203035421178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0.78466</cdr:x>
      <cdr:y>0.12651</cdr:y>
    </cdr:from>
    <cdr:to>
      <cdr:x>0.9123</cdr:x>
      <cdr:y>0.22168</cdr:y>
    </cdr:to>
    <cdr:sp macro="" textlink="">
      <cdr:nvSpPr>
        <cdr:cNvPr id="4" name="TextBox 3">
          <a:extLst xmlns:a="http://schemas.openxmlformats.org/drawingml/2006/main">
            <a:ext uri="{FF2B5EF4-FFF2-40B4-BE49-F238E27FC236}">
              <a16:creationId xmlns:a16="http://schemas.microsoft.com/office/drawing/2014/main" id="{8337B66D-EF07-4E08-B0C5-ED7CD2D1FC61}"/>
            </a:ext>
          </a:extLst>
        </cdr:cNvPr>
        <cdr:cNvSpPr txBox="1"/>
      </cdr:nvSpPr>
      <cdr:spPr>
        <a:xfrm xmlns:a="http://schemas.openxmlformats.org/drawingml/2006/main">
          <a:off x="9075737" y="531812"/>
          <a:ext cx="1476375" cy="4000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0.7723</cdr:x>
      <cdr:y>0.12198</cdr:y>
    </cdr:from>
    <cdr:to>
      <cdr:x>0.9123</cdr:x>
      <cdr:y>0.22394</cdr:y>
    </cdr:to>
    <cdr:sp macro="" textlink="">
      <cdr:nvSpPr>
        <cdr:cNvPr id="5" name="TextBox 4">
          <a:extLst xmlns:a="http://schemas.openxmlformats.org/drawingml/2006/main">
            <a:ext uri="{FF2B5EF4-FFF2-40B4-BE49-F238E27FC236}">
              <a16:creationId xmlns:a16="http://schemas.microsoft.com/office/drawing/2014/main" id="{D098D896-08DA-46A2-B59E-4640C4452FB8}"/>
            </a:ext>
          </a:extLst>
        </cdr:cNvPr>
        <cdr:cNvSpPr txBox="1"/>
      </cdr:nvSpPr>
      <cdr:spPr>
        <a:xfrm xmlns:a="http://schemas.openxmlformats.org/drawingml/2006/main">
          <a:off x="8932862" y="512762"/>
          <a:ext cx="1619250" cy="428625"/>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l-GR" sz="1600" b="1" dirty="0"/>
            <a:t>ρ</a:t>
          </a:r>
          <a:r>
            <a:rPr lang="en-US" sz="1600" b="1" dirty="0"/>
            <a:t> = 0.81</a:t>
          </a:r>
        </a:p>
      </cdr:txBody>
    </cdr:sp>
  </cdr:relSizeAnchor>
</c:userShapes>
</file>

<file path=ppt/drawings/drawing2.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0.78466</cdr:x>
      <cdr:y>0.12651</cdr:y>
    </cdr:from>
    <cdr:to>
      <cdr:x>0.9123</cdr:x>
      <cdr:y>0.22168</cdr:y>
    </cdr:to>
    <cdr:sp macro="" textlink="">
      <cdr:nvSpPr>
        <cdr:cNvPr id="4" name="TextBox 3">
          <a:extLst xmlns:a="http://schemas.openxmlformats.org/drawingml/2006/main">
            <a:ext uri="{FF2B5EF4-FFF2-40B4-BE49-F238E27FC236}">
              <a16:creationId xmlns:a16="http://schemas.microsoft.com/office/drawing/2014/main" id="{8337B66D-EF07-4E08-B0C5-ED7CD2D1FC61}"/>
            </a:ext>
          </a:extLst>
        </cdr:cNvPr>
        <cdr:cNvSpPr txBox="1"/>
      </cdr:nvSpPr>
      <cdr:spPr>
        <a:xfrm xmlns:a="http://schemas.openxmlformats.org/drawingml/2006/main">
          <a:off x="9075737" y="531812"/>
          <a:ext cx="1476375" cy="4000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0.7723</cdr:x>
      <cdr:y>0.12198</cdr:y>
    </cdr:from>
    <cdr:to>
      <cdr:x>0.9123</cdr:x>
      <cdr:y>0.22394</cdr:y>
    </cdr:to>
    <cdr:sp macro="" textlink="">
      <cdr:nvSpPr>
        <cdr:cNvPr id="5" name="TextBox 4">
          <a:extLst xmlns:a="http://schemas.openxmlformats.org/drawingml/2006/main">
            <a:ext uri="{FF2B5EF4-FFF2-40B4-BE49-F238E27FC236}">
              <a16:creationId xmlns:a16="http://schemas.microsoft.com/office/drawing/2014/main" id="{D098D896-08DA-46A2-B59E-4640C4452FB8}"/>
            </a:ext>
          </a:extLst>
        </cdr:cNvPr>
        <cdr:cNvSpPr txBox="1"/>
      </cdr:nvSpPr>
      <cdr:spPr>
        <a:xfrm xmlns:a="http://schemas.openxmlformats.org/drawingml/2006/main">
          <a:off x="8932862" y="512762"/>
          <a:ext cx="1619250" cy="428625"/>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l-GR" sz="1600" b="1" dirty="0"/>
            <a:t>ρ</a:t>
          </a:r>
          <a:r>
            <a:rPr lang="en-US" sz="1600" b="1" dirty="0"/>
            <a:t> = 0.68</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9DB79448-9AE0-4191-9194-5616E8936B34}" type="datetimeFigureOut">
              <a:rPr lang="en-US" smtClean="0"/>
              <a:t>1/5/2023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39744936-B24F-4EA2-AE65-E95FC97562B3}" type="slidenum">
              <a:rPr lang="en-US" smtClean="0"/>
              <a:t>‹#›</a:t>
            </a:fld>
            <a:endParaRPr lang="en-US"/>
          </a:p>
        </p:txBody>
      </p:sp>
    </p:spTree>
    <p:extLst>
      <p:ext uri="{BB962C8B-B14F-4D97-AF65-F5344CB8AC3E}">
        <p14:creationId xmlns:p14="http://schemas.microsoft.com/office/powerpoint/2010/main" val="830721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Alt text: L</a:t>
            </a:r>
            <a:r>
              <a:rPr lang="en-US" sz="1200" kern="1200" dirty="0">
                <a:solidFill>
                  <a:schemeClr val="tx1"/>
                </a:solidFill>
                <a:effectLst/>
                <a:latin typeface="+mn-lt"/>
                <a:ea typeface="+mn-ea"/>
                <a:cs typeface="+mn-cs"/>
              </a:rPr>
              <a:t>ine chart providing quarterly historical and modeled estimates of homeowner improvement spending from 1995-Q4 to 2021-Q4 as four-quarter moving rates of change. Growth rates produced by the LIRA model tend to follow the same trajectory as those estimated by the AHS-based benchmark data, but the LIRA estimates tend not to vary as much between cyclical peaks and troughs. </a:t>
            </a:r>
            <a:endParaRPr lang="en-US" dirty="0"/>
          </a:p>
          <a:p>
            <a:endParaRPr lang="en-US" dirty="0"/>
          </a:p>
        </p:txBody>
      </p:sp>
      <p:sp>
        <p:nvSpPr>
          <p:cNvPr id="4" name="Slide Number Placeholder 3"/>
          <p:cNvSpPr>
            <a:spLocks noGrp="1"/>
          </p:cNvSpPr>
          <p:nvPr>
            <p:ph type="sldNum" sz="quarter" idx="5"/>
          </p:nvPr>
        </p:nvSpPr>
        <p:spPr/>
        <p:txBody>
          <a:bodyPr/>
          <a:lstStyle/>
          <a:p>
            <a:fld id="{39744936-B24F-4EA2-AE65-E95FC97562B3}" type="slidenum">
              <a:rPr lang="en-US" smtClean="0"/>
              <a:t>1</a:t>
            </a:fld>
            <a:endParaRPr lang="en-US"/>
          </a:p>
        </p:txBody>
      </p:sp>
    </p:spTree>
    <p:extLst>
      <p:ext uri="{BB962C8B-B14F-4D97-AF65-F5344CB8AC3E}">
        <p14:creationId xmlns:p14="http://schemas.microsoft.com/office/powerpoint/2010/main" val="2578928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Alt text: L</a:t>
            </a:r>
            <a:r>
              <a:rPr lang="en-US" sz="1200" kern="1200" dirty="0">
                <a:solidFill>
                  <a:schemeClr val="tx1"/>
                </a:solidFill>
                <a:effectLst/>
                <a:latin typeface="+mn-lt"/>
                <a:ea typeface="+mn-ea"/>
                <a:cs typeface="+mn-cs"/>
              </a:rPr>
              <a:t>ine chart providing quarterly historical and modeled estimates of homeowner maintenance spending from 1995-Q4 to 2021-Q4 as four-quarter moving rates of change. Growth rates produced by the LIRA model tend to follow the same trajectory as those estimated by the AHS-based benchmark data, except during the prior cyclical downturn in 2008 and 2009 when LIRA estimates are significantly lower and negative. </a:t>
            </a:r>
            <a:endParaRPr lang="en-US" dirty="0"/>
          </a:p>
          <a:p>
            <a:endParaRPr lang="en-US" dirty="0"/>
          </a:p>
        </p:txBody>
      </p:sp>
      <p:sp>
        <p:nvSpPr>
          <p:cNvPr id="4" name="Slide Number Placeholder 3"/>
          <p:cNvSpPr>
            <a:spLocks noGrp="1"/>
          </p:cNvSpPr>
          <p:nvPr>
            <p:ph type="sldNum" sz="quarter" idx="5"/>
          </p:nvPr>
        </p:nvSpPr>
        <p:spPr/>
        <p:txBody>
          <a:bodyPr/>
          <a:lstStyle/>
          <a:p>
            <a:fld id="{39744936-B24F-4EA2-AE65-E95FC97562B3}" type="slidenum">
              <a:rPr lang="en-US" smtClean="0"/>
              <a:t>2</a:t>
            </a:fld>
            <a:endParaRPr lang="en-US"/>
          </a:p>
        </p:txBody>
      </p:sp>
    </p:spTree>
    <p:extLst>
      <p:ext uri="{BB962C8B-B14F-4D97-AF65-F5344CB8AC3E}">
        <p14:creationId xmlns:p14="http://schemas.microsoft.com/office/powerpoint/2010/main" val="308816414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 Blu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79241D0-1FBC-4907-977C-2CFF4BEAFCD4}"/>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0" y="0"/>
            <a:ext cx="12192000" cy="5515897"/>
          </a:xfrm>
          <a:prstGeom prst="rect">
            <a:avLst/>
          </a:prstGeom>
        </p:spPr>
      </p:pic>
      <p:sp>
        <p:nvSpPr>
          <p:cNvPr id="15" name="Rectangle 14">
            <a:extLst>
              <a:ext uri="{FF2B5EF4-FFF2-40B4-BE49-F238E27FC236}">
                <a16:creationId xmlns:a16="http://schemas.microsoft.com/office/drawing/2014/main" id="{6D2059D3-0A72-4557-B645-7EE4A146AB21}"/>
              </a:ext>
            </a:extLst>
          </p:cNvPr>
          <p:cNvSpPr/>
          <p:nvPr/>
        </p:nvSpPr>
        <p:spPr>
          <a:xfrm>
            <a:off x="-1" y="0"/>
            <a:ext cx="12191999" cy="5603128"/>
          </a:xfrm>
          <a:prstGeom prst="rect">
            <a:avLst/>
          </a:prstGeom>
          <a:solidFill>
            <a:schemeClr val="accent3">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a:extLst>
              <a:ext uri="{FF2B5EF4-FFF2-40B4-BE49-F238E27FC236}">
                <a16:creationId xmlns:a16="http://schemas.microsoft.com/office/drawing/2014/main" id="{1352401B-C93F-4060-9522-E7F384FB6A9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23703" y="5695203"/>
            <a:ext cx="3593375" cy="1058049"/>
          </a:xfrm>
          <a:prstGeom prst="rect">
            <a:avLst/>
          </a:prstGeom>
        </p:spPr>
      </p:pic>
      <p:sp>
        <p:nvSpPr>
          <p:cNvPr id="2" name="Title 1">
            <a:extLst>
              <a:ext uri="{FF2B5EF4-FFF2-40B4-BE49-F238E27FC236}">
                <a16:creationId xmlns:a16="http://schemas.microsoft.com/office/drawing/2014/main" id="{D45218BC-4A83-4CC8-8A6B-0D3D62569F1A}"/>
              </a:ext>
            </a:extLst>
          </p:cNvPr>
          <p:cNvSpPr>
            <a:spLocks noGrp="1"/>
          </p:cNvSpPr>
          <p:nvPr>
            <p:ph type="ctrTitle"/>
          </p:nvPr>
        </p:nvSpPr>
        <p:spPr>
          <a:xfrm>
            <a:off x="477169" y="1160342"/>
            <a:ext cx="9144000" cy="1604238"/>
          </a:xfrm>
        </p:spPr>
        <p:txBody>
          <a:bodyPr anchor="b"/>
          <a:lstStyle>
            <a:lvl1pPr algn="l">
              <a:defRPr sz="4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B219AA75-54A8-46AA-9B20-0E97BF7CEDEB}"/>
              </a:ext>
            </a:extLst>
          </p:cNvPr>
          <p:cNvSpPr>
            <a:spLocks noGrp="1"/>
          </p:cNvSpPr>
          <p:nvPr>
            <p:ph type="subTitle" idx="1"/>
          </p:nvPr>
        </p:nvSpPr>
        <p:spPr>
          <a:xfrm>
            <a:off x="477169" y="2856655"/>
            <a:ext cx="9144000" cy="1655762"/>
          </a:xfrm>
        </p:spPr>
        <p:txBody>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1" name="Rectangle 20">
            <a:extLst>
              <a:ext uri="{FF2B5EF4-FFF2-40B4-BE49-F238E27FC236}">
                <a16:creationId xmlns:a16="http://schemas.microsoft.com/office/drawing/2014/main" id="{F7EA37A3-48D6-4A57-94EC-5DF2E598F733}"/>
              </a:ext>
            </a:extLst>
          </p:cNvPr>
          <p:cNvSpPr/>
          <p:nvPr/>
        </p:nvSpPr>
        <p:spPr>
          <a:xfrm>
            <a:off x="0" y="5459896"/>
            <a:ext cx="12192000" cy="14323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lide Number Placeholder 5">
            <a:extLst>
              <a:ext uri="{FF2B5EF4-FFF2-40B4-BE49-F238E27FC236}">
                <a16:creationId xmlns:a16="http://schemas.microsoft.com/office/drawing/2014/main" id="{B3281079-5AA8-4DE2-91CD-5627232EE7DD}"/>
              </a:ext>
            </a:extLst>
          </p:cNvPr>
          <p:cNvSpPr txBox="1">
            <a:spLocks/>
          </p:cNvSpPr>
          <p:nvPr/>
        </p:nvSpPr>
        <p:spPr>
          <a:xfrm>
            <a:off x="477169" y="6375575"/>
            <a:ext cx="7029100" cy="33601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chemeClr val="tx1"/>
                </a:solidFill>
              </a:rPr>
              <a:t>© PRESIDENT AND FELLOWS OF HARVARD COLLEGE</a:t>
            </a:r>
          </a:p>
        </p:txBody>
      </p:sp>
    </p:spTree>
    <p:extLst>
      <p:ext uri="{BB962C8B-B14F-4D97-AF65-F5344CB8AC3E}">
        <p14:creationId xmlns:p14="http://schemas.microsoft.com/office/powerpoint/2010/main" val="2247466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Content, 4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B971784-B986-4B4E-B371-3E3946987CC9}"/>
              </a:ext>
            </a:extLst>
          </p:cNvPr>
          <p:cNvSpPr>
            <a:spLocks noGrp="1"/>
          </p:cNvSpPr>
          <p:nvPr>
            <p:ph idx="1"/>
          </p:nvPr>
        </p:nvSpPr>
        <p:spPr>
          <a:xfrm>
            <a:off x="267856" y="1813810"/>
            <a:ext cx="5583110" cy="39631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6" name="Picture Placeholder 5">
            <a:extLst>
              <a:ext uri="{FF2B5EF4-FFF2-40B4-BE49-F238E27FC236}">
                <a16:creationId xmlns:a16="http://schemas.microsoft.com/office/drawing/2014/main" id="{908F56CC-0B5B-4096-93F8-59E4C49B1730}"/>
              </a:ext>
            </a:extLst>
          </p:cNvPr>
          <p:cNvSpPr>
            <a:spLocks noGrp="1"/>
          </p:cNvSpPr>
          <p:nvPr>
            <p:ph type="pic" sz="quarter" idx="12"/>
          </p:nvPr>
        </p:nvSpPr>
        <p:spPr>
          <a:xfrm>
            <a:off x="6251497" y="1814513"/>
            <a:ext cx="2697480" cy="2067629"/>
          </a:xfrm>
        </p:spPr>
        <p:txBody>
          <a:bodyPr/>
          <a:lstStyle>
            <a:lvl1pPr marL="0" indent="0" algn="ctr">
              <a:buNone/>
              <a:defRPr/>
            </a:lvl1pPr>
          </a:lstStyle>
          <a:p>
            <a:r>
              <a:rPr lang="en-US"/>
              <a:t>Click icon to add picture</a:t>
            </a:r>
          </a:p>
        </p:txBody>
      </p:sp>
      <p:sp>
        <p:nvSpPr>
          <p:cNvPr id="7" name="Picture Placeholder 5">
            <a:extLst>
              <a:ext uri="{FF2B5EF4-FFF2-40B4-BE49-F238E27FC236}">
                <a16:creationId xmlns:a16="http://schemas.microsoft.com/office/drawing/2014/main" id="{B45095E1-4997-493B-AF7D-52569BF2AC9A}"/>
              </a:ext>
            </a:extLst>
          </p:cNvPr>
          <p:cNvSpPr>
            <a:spLocks noGrp="1"/>
          </p:cNvSpPr>
          <p:nvPr>
            <p:ph type="pic" sz="quarter" idx="13"/>
          </p:nvPr>
        </p:nvSpPr>
        <p:spPr>
          <a:xfrm>
            <a:off x="9137254" y="1813809"/>
            <a:ext cx="2697480" cy="2067629"/>
          </a:xfrm>
        </p:spPr>
        <p:txBody>
          <a:bodyPr/>
          <a:lstStyle>
            <a:lvl1pPr marL="0" indent="0" algn="ctr">
              <a:buNone/>
              <a:defRPr/>
            </a:lvl1pPr>
          </a:lstStyle>
          <a:p>
            <a:r>
              <a:rPr lang="en-US"/>
              <a:t>Click icon to add picture</a:t>
            </a:r>
          </a:p>
        </p:txBody>
      </p:sp>
      <p:sp>
        <p:nvSpPr>
          <p:cNvPr id="9" name="Picture Placeholder 5">
            <a:extLst>
              <a:ext uri="{FF2B5EF4-FFF2-40B4-BE49-F238E27FC236}">
                <a16:creationId xmlns:a16="http://schemas.microsoft.com/office/drawing/2014/main" id="{C16DB386-C170-4987-8892-EE1429EBA450}"/>
              </a:ext>
            </a:extLst>
          </p:cNvPr>
          <p:cNvSpPr>
            <a:spLocks noGrp="1"/>
          </p:cNvSpPr>
          <p:nvPr>
            <p:ph type="pic" sz="quarter" idx="14"/>
          </p:nvPr>
        </p:nvSpPr>
        <p:spPr>
          <a:xfrm>
            <a:off x="6251497" y="4079042"/>
            <a:ext cx="2697480" cy="2067629"/>
          </a:xfrm>
        </p:spPr>
        <p:txBody>
          <a:bodyPr/>
          <a:lstStyle>
            <a:lvl1pPr marL="0" indent="0" algn="ctr">
              <a:buNone/>
              <a:defRPr/>
            </a:lvl1pPr>
          </a:lstStyle>
          <a:p>
            <a:r>
              <a:rPr lang="en-US"/>
              <a:t>Click icon to add picture</a:t>
            </a:r>
          </a:p>
        </p:txBody>
      </p:sp>
      <p:sp>
        <p:nvSpPr>
          <p:cNvPr id="10" name="Picture Placeholder 5">
            <a:extLst>
              <a:ext uri="{FF2B5EF4-FFF2-40B4-BE49-F238E27FC236}">
                <a16:creationId xmlns:a16="http://schemas.microsoft.com/office/drawing/2014/main" id="{A1296044-48B0-4A64-BBCD-3F1CD0AC0F65}"/>
              </a:ext>
            </a:extLst>
          </p:cNvPr>
          <p:cNvSpPr>
            <a:spLocks noGrp="1"/>
          </p:cNvSpPr>
          <p:nvPr>
            <p:ph type="pic" sz="quarter" idx="15"/>
          </p:nvPr>
        </p:nvSpPr>
        <p:spPr>
          <a:xfrm>
            <a:off x="9137254" y="4078338"/>
            <a:ext cx="2697480" cy="2067629"/>
          </a:xfrm>
        </p:spPr>
        <p:txBody>
          <a:bodyPr/>
          <a:lstStyle>
            <a:lvl1pPr marL="0" indent="0" algn="ctr">
              <a:buNone/>
              <a:defRPr/>
            </a:lvl1pPr>
          </a:lstStyle>
          <a:p>
            <a:r>
              <a:rPr lang="en-US"/>
              <a:t>Click icon to add picture</a:t>
            </a:r>
          </a:p>
        </p:txBody>
      </p:sp>
      <p:sp>
        <p:nvSpPr>
          <p:cNvPr id="11" name="Text Placeholder 5">
            <a:extLst>
              <a:ext uri="{FF2B5EF4-FFF2-40B4-BE49-F238E27FC236}">
                <a16:creationId xmlns:a16="http://schemas.microsoft.com/office/drawing/2014/main" id="{CCDBCDD6-797E-45DB-ACC0-564ABB16C2B1}"/>
              </a:ext>
            </a:extLst>
          </p:cNvPr>
          <p:cNvSpPr>
            <a:spLocks noGrp="1"/>
          </p:cNvSpPr>
          <p:nvPr>
            <p:ph type="body" sz="quarter" idx="16"/>
          </p:nvPr>
        </p:nvSpPr>
        <p:spPr>
          <a:xfrm>
            <a:off x="267855" y="5927834"/>
            <a:ext cx="5828145"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1453386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Subtitle, 2 Photos lef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4D03D30-5028-4EBD-AD71-A38E5D97611F}"/>
              </a:ext>
            </a:extLst>
          </p:cNvPr>
          <p:cNvSpPr>
            <a:spLocks noGrp="1"/>
          </p:cNvSpPr>
          <p:nvPr>
            <p:ph type="pic" sz="quarter" idx="12"/>
          </p:nvPr>
        </p:nvSpPr>
        <p:spPr>
          <a:xfrm>
            <a:off x="268289" y="1814513"/>
            <a:ext cx="3252425" cy="1885706"/>
          </a:xfrm>
        </p:spPr>
        <p:txBody>
          <a:bodyPr/>
          <a:lstStyle>
            <a:lvl1pPr marL="0" indent="0" algn="ctr">
              <a:buNone/>
              <a:defRPr/>
            </a:lvl1pPr>
          </a:lstStyle>
          <a:p>
            <a:r>
              <a:rPr lang="en-US"/>
              <a:t>Click icon to add picture</a:t>
            </a:r>
          </a:p>
        </p:txBody>
      </p:sp>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3684977" y="3891207"/>
            <a:ext cx="8145684" cy="18857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5">
            <a:extLst>
              <a:ext uri="{FF2B5EF4-FFF2-40B4-BE49-F238E27FC236}">
                <a16:creationId xmlns:a16="http://schemas.microsoft.com/office/drawing/2014/main" id="{8DC4E004-BD0E-44D9-AA14-35B709D6E49D}"/>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
        <p:nvSpPr>
          <p:cNvPr id="9" name="Picture Placeholder 5">
            <a:extLst>
              <a:ext uri="{FF2B5EF4-FFF2-40B4-BE49-F238E27FC236}">
                <a16:creationId xmlns:a16="http://schemas.microsoft.com/office/drawing/2014/main" id="{407BB67D-DEFF-4B72-AA52-18BFBE5B79C7}"/>
              </a:ext>
            </a:extLst>
          </p:cNvPr>
          <p:cNvSpPr>
            <a:spLocks noGrp="1"/>
          </p:cNvSpPr>
          <p:nvPr>
            <p:ph type="pic" sz="quarter" idx="14"/>
          </p:nvPr>
        </p:nvSpPr>
        <p:spPr>
          <a:xfrm>
            <a:off x="268289" y="3891207"/>
            <a:ext cx="3252425" cy="1885706"/>
          </a:xfrm>
        </p:spPr>
        <p:txBody>
          <a:bodyPr/>
          <a:lstStyle>
            <a:lvl1pPr marL="0" indent="0" algn="ctr">
              <a:buNone/>
              <a:defRPr/>
            </a:lvl1pPr>
          </a:lstStyle>
          <a:p>
            <a:r>
              <a:rPr lang="en-US"/>
              <a:t>Click icon to add picture</a:t>
            </a:r>
          </a:p>
        </p:txBody>
      </p:sp>
      <p:sp>
        <p:nvSpPr>
          <p:cNvPr id="10" name="Content Placeholder 2">
            <a:extLst>
              <a:ext uri="{FF2B5EF4-FFF2-40B4-BE49-F238E27FC236}">
                <a16:creationId xmlns:a16="http://schemas.microsoft.com/office/drawing/2014/main" id="{6DC4EBAD-6AB3-40EB-B022-E42BCA95EE2B}"/>
              </a:ext>
            </a:extLst>
          </p:cNvPr>
          <p:cNvSpPr>
            <a:spLocks noGrp="1"/>
          </p:cNvSpPr>
          <p:nvPr>
            <p:ph idx="15"/>
          </p:nvPr>
        </p:nvSpPr>
        <p:spPr>
          <a:xfrm>
            <a:off x="3684977" y="1814513"/>
            <a:ext cx="8145684" cy="18857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195001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ubtitle, 2 Photos righ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4D03D30-5028-4EBD-AD71-A38E5D97611F}"/>
              </a:ext>
            </a:extLst>
          </p:cNvPr>
          <p:cNvSpPr>
            <a:spLocks noGrp="1"/>
          </p:cNvSpPr>
          <p:nvPr>
            <p:ph type="pic" sz="quarter" idx="12"/>
          </p:nvPr>
        </p:nvSpPr>
        <p:spPr>
          <a:xfrm>
            <a:off x="8578236" y="1814513"/>
            <a:ext cx="3252425" cy="1885706"/>
          </a:xfrm>
        </p:spPr>
        <p:txBody>
          <a:bodyPr/>
          <a:lstStyle>
            <a:lvl1pPr marL="0" indent="0" algn="ctr">
              <a:buNone/>
              <a:defRPr/>
            </a:lvl1pPr>
          </a:lstStyle>
          <a:p>
            <a:r>
              <a:rPr lang="en-US"/>
              <a:t>Click icon to add picture</a:t>
            </a:r>
          </a:p>
        </p:txBody>
      </p:sp>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267856" y="3891207"/>
            <a:ext cx="8145684" cy="18857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5">
            <a:extLst>
              <a:ext uri="{FF2B5EF4-FFF2-40B4-BE49-F238E27FC236}">
                <a16:creationId xmlns:a16="http://schemas.microsoft.com/office/drawing/2014/main" id="{8DC4E004-BD0E-44D9-AA14-35B709D6E49D}"/>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
        <p:nvSpPr>
          <p:cNvPr id="9" name="Picture Placeholder 5">
            <a:extLst>
              <a:ext uri="{FF2B5EF4-FFF2-40B4-BE49-F238E27FC236}">
                <a16:creationId xmlns:a16="http://schemas.microsoft.com/office/drawing/2014/main" id="{407BB67D-DEFF-4B72-AA52-18BFBE5B79C7}"/>
              </a:ext>
            </a:extLst>
          </p:cNvPr>
          <p:cNvSpPr>
            <a:spLocks noGrp="1"/>
          </p:cNvSpPr>
          <p:nvPr>
            <p:ph type="pic" sz="quarter" idx="14"/>
          </p:nvPr>
        </p:nvSpPr>
        <p:spPr>
          <a:xfrm>
            <a:off x="8578236" y="3891207"/>
            <a:ext cx="3252425" cy="1885706"/>
          </a:xfrm>
        </p:spPr>
        <p:txBody>
          <a:bodyPr/>
          <a:lstStyle>
            <a:lvl1pPr marL="0" indent="0" algn="ctr">
              <a:buNone/>
              <a:defRPr/>
            </a:lvl1pPr>
          </a:lstStyle>
          <a:p>
            <a:r>
              <a:rPr lang="en-US"/>
              <a:t>Click icon to add picture</a:t>
            </a:r>
          </a:p>
        </p:txBody>
      </p:sp>
      <p:sp>
        <p:nvSpPr>
          <p:cNvPr id="10" name="Content Placeholder 2">
            <a:extLst>
              <a:ext uri="{FF2B5EF4-FFF2-40B4-BE49-F238E27FC236}">
                <a16:creationId xmlns:a16="http://schemas.microsoft.com/office/drawing/2014/main" id="{6DC4EBAD-6AB3-40EB-B022-E42BCA95EE2B}"/>
              </a:ext>
            </a:extLst>
          </p:cNvPr>
          <p:cNvSpPr>
            <a:spLocks noGrp="1"/>
          </p:cNvSpPr>
          <p:nvPr>
            <p:ph idx="15"/>
          </p:nvPr>
        </p:nvSpPr>
        <p:spPr>
          <a:xfrm>
            <a:off x="267856" y="1814513"/>
            <a:ext cx="8145684" cy="18857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75221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Photo Collage">
    <p:spTree>
      <p:nvGrpSpPr>
        <p:cNvPr id="1" name=""/>
        <p:cNvGrpSpPr/>
        <p:nvPr/>
      </p:nvGrpSpPr>
      <p:grpSpPr>
        <a:xfrm>
          <a:off x="0" y="0"/>
          <a:ext cx="0" cy="0"/>
          <a:chOff x="0" y="0"/>
          <a:chExt cx="0" cy="0"/>
        </a:xfrm>
      </p:grpSpPr>
      <p:sp>
        <p:nvSpPr>
          <p:cNvPr id="16" name="Picture Placeholder 5">
            <a:extLst>
              <a:ext uri="{FF2B5EF4-FFF2-40B4-BE49-F238E27FC236}">
                <a16:creationId xmlns:a16="http://schemas.microsoft.com/office/drawing/2014/main" id="{F3055A2C-8277-4488-B37E-F78097B654D3}"/>
              </a:ext>
            </a:extLst>
          </p:cNvPr>
          <p:cNvSpPr>
            <a:spLocks noGrp="1"/>
          </p:cNvSpPr>
          <p:nvPr>
            <p:ph type="pic" sz="quarter" idx="13"/>
          </p:nvPr>
        </p:nvSpPr>
        <p:spPr>
          <a:xfrm>
            <a:off x="-1" y="143230"/>
            <a:ext cx="5972175" cy="3216117"/>
          </a:xfrm>
        </p:spPr>
        <p:txBody>
          <a:bodyPr/>
          <a:lstStyle>
            <a:lvl1pPr marL="0" indent="0" algn="ctr">
              <a:buNone/>
              <a:defRPr/>
            </a:lvl1pPr>
          </a:lstStyle>
          <a:p>
            <a:r>
              <a:rPr lang="en-US"/>
              <a:t>Click icon to add picture</a:t>
            </a:r>
          </a:p>
        </p:txBody>
      </p:sp>
      <p:sp>
        <p:nvSpPr>
          <p:cNvPr id="17" name="Picture Placeholder 5">
            <a:extLst>
              <a:ext uri="{FF2B5EF4-FFF2-40B4-BE49-F238E27FC236}">
                <a16:creationId xmlns:a16="http://schemas.microsoft.com/office/drawing/2014/main" id="{FA131B00-87C6-40B8-9DCE-9557AE391646}"/>
              </a:ext>
            </a:extLst>
          </p:cNvPr>
          <p:cNvSpPr>
            <a:spLocks noGrp="1"/>
          </p:cNvSpPr>
          <p:nvPr>
            <p:ph type="pic" sz="quarter" idx="14"/>
          </p:nvPr>
        </p:nvSpPr>
        <p:spPr>
          <a:xfrm>
            <a:off x="6096000" y="143231"/>
            <a:ext cx="3759200" cy="1971319"/>
          </a:xfrm>
        </p:spPr>
        <p:txBody>
          <a:bodyPr/>
          <a:lstStyle>
            <a:lvl1pPr marL="0" indent="0" algn="ctr">
              <a:buNone/>
              <a:defRPr/>
            </a:lvl1pPr>
          </a:lstStyle>
          <a:p>
            <a:r>
              <a:rPr lang="en-US"/>
              <a:t>Click icon to add picture</a:t>
            </a:r>
          </a:p>
        </p:txBody>
      </p:sp>
      <p:sp>
        <p:nvSpPr>
          <p:cNvPr id="18" name="Picture Placeholder 5">
            <a:extLst>
              <a:ext uri="{FF2B5EF4-FFF2-40B4-BE49-F238E27FC236}">
                <a16:creationId xmlns:a16="http://schemas.microsoft.com/office/drawing/2014/main" id="{04D1C248-FF21-4D6A-A781-471EE2CA2DF5}"/>
              </a:ext>
            </a:extLst>
          </p:cNvPr>
          <p:cNvSpPr>
            <a:spLocks noGrp="1"/>
          </p:cNvSpPr>
          <p:nvPr>
            <p:ph type="pic" sz="quarter" idx="15"/>
          </p:nvPr>
        </p:nvSpPr>
        <p:spPr>
          <a:xfrm>
            <a:off x="9979024" y="143231"/>
            <a:ext cx="2212976" cy="1971319"/>
          </a:xfrm>
        </p:spPr>
        <p:txBody>
          <a:bodyPr/>
          <a:lstStyle>
            <a:lvl1pPr marL="0" indent="0" algn="ctr">
              <a:buNone/>
              <a:defRPr/>
            </a:lvl1pPr>
          </a:lstStyle>
          <a:p>
            <a:r>
              <a:rPr lang="en-US"/>
              <a:t>Click icon to add picture</a:t>
            </a:r>
          </a:p>
        </p:txBody>
      </p:sp>
      <p:sp>
        <p:nvSpPr>
          <p:cNvPr id="19" name="Picture Placeholder 5">
            <a:extLst>
              <a:ext uri="{FF2B5EF4-FFF2-40B4-BE49-F238E27FC236}">
                <a16:creationId xmlns:a16="http://schemas.microsoft.com/office/drawing/2014/main" id="{0518E55D-652C-4347-A1DB-F7EB0A6803F2}"/>
              </a:ext>
            </a:extLst>
          </p:cNvPr>
          <p:cNvSpPr>
            <a:spLocks noGrp="1"/>
          </p:cNvSpPr>
          <p:nvPr>
            <p:ph type="pic" sz="quarter" idx="16"/>
          </p:nvPr>
        </p:nvSpPr>
        <p:spPr>
          <a:xfrm>
            <a:off x="-2" y="3471861"/>
            <a:ext cx="3708401" cy="3386139"/>
          </a:xfrm>
        </p:spPr>
        <p:txBody>
          <a:bodyPr/>
          <a:lstStyle>
            <a:lvl1pPr marL="0" indent="0" algn="ctr">
              <a:buNone/>
              <a:defRPr/>
            </a:lvl1pPr>
          </a:lstStyle>
          <a:p>
            <a:r>
              <a:rPr lang="en-US"/>
              <a:t>Click icon to add picture</a:t>
            </a:r>
          </a:p>
        </p:txBody>
      </p:sp>
      <p:sp>
        <p:nvSpPr>
          <p:cNvPr id="20" name="Picture Placeholder 5">
            <a:extLst>
              <a:ext uri="{FF2B5EF4-FFF2-40B4-BE49-F238E27FC236}">
                <a16:creationId xmlns:a16="http://schemas.microsoft.com/office/drawing/2014/main" id="{699B992D-E681-45B5-B04D-F5D30582B628}"/>
              </a:ext>
            </a:extLst>
          </p:cNvPr>
          <p:cNvSpPr>
            <a:spLocks noGrp="1"/>
          </p:cNvSpPr>
          <p:nvPr>
            <p:ph type="pic" sz="quarter" idx="17"/>
          </p:nvPr>
        </p:nvSpPr>
        <p:spPr>
          <a:xfrm>
            <a:off x="3832225" y="3471861"/>
            <a:ext cx="2139949" cy="1900238"/>
          </a:xfrm>
        </p:spPr>
        <p:txBody>
          <a:bodyPr/>
          <a:lstStyle>
            <a:lvl1pPr marL="0" indent="0" algn="ctr">
              <a:buNone/>
              <a:defRPr/>
            </a:lvl1pPr>
          </a:lstStyle>
          <a:p>
            <a:r>
              <a:rPr lang="en-US"/>
              <a:t>Click icon to add picture</a:t>
            </a:r>
          </a:p>
        </p:txBody>
      </p:sp>
      <p:sp>
        <p:nvSpPr>
          <p:cNvPr id="21" name="Picture Placeholder 5">
            <a:extLst>
              <a:ext uri="{FF2B5EF4-FFF2-40B4-BE49-F238E27FC236}">
                <a16:creationId xmlns:a16="http://schemas.microsoft.com/office/drawing/2014/main" id="{4DA04CDE-EDF5-44D4-B5E5-CCF0EDC6E45A}"/>
              </a:ext>
            </a:extLst>
          </p:cNvPr>
          <p:cNvSpPr>
            <a:spLocks noGrp="1"/>
          </p:cNvSpPr>
          <p:nvPr>
            <p:ph type="pic" sz="quarter" idx="18"/>
          </p:nvPr>
        </p:nvSpPr>
        <p:spPr>
          <a:xfrm>
            <a:off x="3832225" y="5484613"/>
            <a:ext cx="2139949" cy="1373387"/>
          </a:xfrm>
        </p:spPr>
        <p:txBody>
          <a:bodyPr/>
          <a:lstStyle>
            <a:lvl1pPr marL="0" indent="0" algn="ctr">
              <a:buNone/>
              <a:defRPr/>
            </a:lvl1pPr>
          </a:lstStyle>
          <a:p>
            <a:r>
              <a:rPr lang="en-US"/>
              <a:t>Click icon to add picture</a:t>
            </a:r>
            <a:endParaRPr lang="en-US" dirty="0"/>
          </a:p>
        </p:txBody>
      </p:sp>
      <p:sp>
        <p:nvSpPr>
          <p:cNvPr id="22" name="Picture Placeholder 5">
            <a:extLst>
              <a:ext uri="{FF2B5EF4-FFF2-40B4-BE49-F238E27FC236}">
                <a16:creationId xmlns:a16="http://schemas.microsoft.com/office/drawing/2014/main" id="{2692513D-6917-4F27-9DAC-67B5101F3E85}"/>
              </a:ext>
            </a:extLst>
          </p:cNvPr>
          <p:cNvSpPr>
            <a:spLocks noGrp="1"/>
          </p:cNvSpPr>
          <p:nvPr>
            <p:ph type="pic" sz="quarter" idx="19"/>
          </p:nvPr>
        </p:nvSpPr>
        <p:spPr>
          <a:xfrm>
            <a:off x="6096000" y="2226039"/>
            <a:ext cx="6096000" cy="4631961"/>
          </a:xfrm>
        </p:spPr>
        <p:txBody>
          <a:bodyPr/>
          <a:lstStyle>
            <a:lvl1pPr marL="0" indent="0" algn="ctr">
              <a:buNone/>
              <a:defRPr/>
            </a:lvl1pPr>
          </a:lstStyle>
          <a:p>
            <a:r>
              <a:rPr lang="en-US"/>
              <a:t>Click icon to add picture</a:t>
            </a:r>
          </a:p>
        </p:txBody>
      </p:sp>
      <p:sp>
        <p:nvSpPr>
          <p:cNvPr id="23" name="Rectangle 22">
            <a:extLst>
              <a:ext uri="{FF2B5EF4-FFF2-40B4-BE49-F238E27FC236}">
                <a16:creationId xmlns:a16="http://schemas.microsoft.com/office/drawing/2014/main" id="{3AF2F04D-CE50-42FA-9B39-08369465246C}"/>
              </a:ext>
            </a:extLst>
          </p:cNvPr>
          <p:cNvSpPr/>
          <p:nvPr/>
        </p:nvSpPr>
        <p:spPr>
          <a:xfrm>
            <a:off x="0" y="0"/>
            <a:ext cx="12192000" cy="1432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77434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p:txBody>
          <a:body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469258DD-0A3A-4207-AD6B-320BD804B3C4}"/>
              </a:ext>
            </a:extLst>
          </p:cNvPr>
          <p:cNvSpPr>
            <a:spLocks noGrp="1"/>
          </p:cNvSpPr>
          <p:nvPr>
            <p:ph type="body" sz="quarter" idx="10"/>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
        <p:nvSpPr>
          <p:cNvPr id="5" name="Chart Placeholder 4">
            <a:extLst>
              <a:ext uri="{FF2B5EF4-FFF2-40B4-BE49-F238E27FC236}">
                <a16:creationId xmlns:a16="http://schemas.microsoft.com/office/drawing/2014/main" id="{4A0EEC95-AF1F-4444-AA02-EF97927CD725}"/>
              </a:ext>
            </a:extLst>
          </p:cNvPr>
          <p:cNvSpPr>
            <a:spLocks noGrp="1"/>
          </p:cNvSpPr>
          <p:nvPr>
            <p:ph type="chart" sz="quarter" idx="11"/>
          </p:nvPr>
        </p:nvSpPr>
        <p:spPr>
          <a:xfrm>
            <a:off x="268288" y="1264829"/>
            <a:ext cx="11566446" cy="4457330"/>
          </a:xfrm>
        </p:spPr>
        <p:txBody>
          <a:bodyPr/>
          <a:lstStyle>
            <a:lvl1pPr marL="0" indent="0" algn="ctr">
              <a:buNone/>
              <a:defRPr/>
            </a:lvl1pPr>
          </a:lstStyle>
          <a:p>
            <a:r>
              <a:rPr lang="en-US"/>
              <a:t>Click icon to add chart</a:t>
            </a:r>
            <a:endParaRPr lang="en-US" dirty="0"/>
          </a:p>
        </p:txBody>
      </p:sp>
    </p:spTree>
    <p:extLst>
      <p:ext uri="{BB962C8B-B14F-4D97-AF65-F5344CB8AC3E}">
        <p14:creationId xmlns:p14="http://schemas.microsoft.com/office/powerpoint/2010/main" val="1587725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p:txBody>
          <a:bodyPr/>
          <a:lstStyle/>
          <a:p>
            <a:r>
              <a:rPr lang="en-US"/>
              <a:t>Click to edit Master title style</a:t>
            </a:r>
            <a:endParaRPr lang="en-US" dirty="0"/>
          </a:p>
        </p:txBody>
      </p:sp>
      <p:sp>
        <p:nvSpPr>
          <p:cNvPr id="3" name="Text Placeholder 5">
            <a:extLst>
              <a:ext uri="{FF2B5EF4-FFF2-40B4-BE49-F238E27FC236}">
                <a16:creationId xmlns:a16="http://schemas.microsoft.com/office/drawing/2014/main" id="{473A86C5-7298-46F0-A7A9-C08DE1ED1FA9}"/>
              </a:ext>
            </a:extLst>
          </p:cNvPr>
          <p:cNvSpPr>
            <a:spLocks noGrp="1"/>
          </p:cNvSpPr>
          <p:nvPr>
            <p:ph type="body" sz="quarter" idx="10"/>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12081552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Not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p:txBody>
          <a:bodyPr/>
          <a:lstStyle/>
          <a:p>
            <a:r>
              <a:rPr lang="en-US"/>
              <a:t>Click to edit Master title style</a:t>
            </a:r>
            <a:endParaRPr lang="en-US" dirty="0"/>
          </a:p>
        </p:txBody>
      </p:sp>
      <p:sp>
        <p:nvSpPr>
          <p:cNvPr id="3" name="Text Placeholder 5">
            <a:extLst>
              <a:ext uri="{FF2B5EF4-FFF2-40B4-BE49-F238E27FC236}">
                <a16:creationId xmlns:a16="http://schemas.microsoft.com/office/drawing/2014/main" id="{F8838C7E-03D0-41FF-9E0C-0389EA56454D}"/>
              </a:ext>
            </a:extLst>
          </p:cNvPr>
          <p:cNvSpPr>
            <a:spLocks noGrp="1"/>
          </p:cNvSpPr>
          <p:nvPr>
            <p:ph type="body" sz="quarter" idx="10"/>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1682925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71575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Section Break - Purpl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8B86CF7-6BE0-452A-AF61-0EF23266EB39}"/>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BFF684C0-B595-4194-92A5-01E2F0F0C8A9}"/>
              </a:ext>
            </a:extLst>
          </p:cNvPr>
          <p:cNvSpPr/>
          <p:nvPr/>
        </p:nvSpPr>
        <p:spPr>
          <a:xfrm>
            <a:off x="-9526" y="0"/>
            <a:ext cx="12201526" cy="6858000"/>
          </a:xfrm>
          <a:prstGeom prst="rect">
            <a:avLst/>
          </a:prstGeom>
          <a:solidFill>
            <a:schemeClr val="accent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98BDB38-1EA1-49C8-AF20-E09C51BD91E1}"/>
              </a:ext>
            </a:extLst>
          </p:cNvPr>
          <p:cNvSpPr/>
          <p:nvPr/>
        </p:nvSpPr>
        <p:spPr>
          <a:xfrm>
            <a:off x="0" y="0"/>
            <a:ext cx="12192000" cy="1432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5218BC-4A83-4CC8-8A6B-0D3D62569F1A}"/>
              </a:ext>
            </a:extLst>
          </p:cNvPr>
          <p:cNvSpPr>
            <a:spLocks noGrp="1"/>
          </p:cNvSpPr>
          <p:nvPr>
            <p:ph type="ctrTitle"/>
          </p:nvPr>
        </p:nvSpPr>
        <p:spPr>
          <a:xfrm>
            <a:off x="477169" y="2511463"/>
            <a:ext cx="9144000" cy="1604238"/>
          </a:xfrm>
        </p:spPr>
        <p:txBody>
          <a:bodyPr anchor="ctr"/>
          <a:lstStyle>
            <a:lvl1pPr algn="l">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4484882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Section Break - Orang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1903FF5-D0A8-4690-B5C8-0822D358975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2"/>
          <a:stretch/>
        </p:blipFill>
        <p:spPr>
          <a:xfrm>
            <a:off x="0" y="0"/>
            <a:ext cx="12192000" cy="6858000"/>
          </a:xfrm>
          <a:prstGeom prst="rect">
            <a:avLst/>
          </a:prstGeom>
        </p:spPr>
      </p:pic>
      <p:sp>
        <p:nvSpPr>
          <p:cNvPr id="7" name="Rectangle 6">
            <a:extLst>
              <a:ext uri="{FF2B5EF4-FFF2-40B4-BE49-F238E27FC236}">
                <a16:creationId xmlns:a16="http://schemas.microsoft.com/office/drawing/2014/main" id="{791E6A5D-0695-4EA4-B5B7-A5DC8CD180B8}"/>
              </a:ext>
            </a:extLst>
          </p:cNvPr>
          <p:cNvSpPr/>
          <p:nvPr/>
        </p:nvSpPr>
        <p:spPr>
          <a:xfrm>
            <a:off x="0" y="0"/>
            <a:ext cx="12192000" cy="6858000"/>
          </a:xfrm>
          <a:prstGeom prst="rect">
            <a:avLst/>
          </a:prstGeom>
          <a:solidFill>
            <a:schemeClr val="accent2">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83B9DDF-8974-4BE6-BFAC-8DB63D751B72}"/>
              </a:ext>
            </a:extLst>
          </p:cNvPr>
          <p:cNvSpPr/>
          <p:nvPr/>
        </p:nvSpPr>
        <p:spPr>
          <a:xfrm>
            <a:off x="0" y="0"/>
            <a:ext cx="12192000" cy="14323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5218BC-4A83-4CC8-8A6B-0D3D62569F1A}"/>
              </a:ext>
            </a:extLst>
          </p:cNvPr>
          <p:cNvSpPr>
            <a:spLocks noGrp="1"/>
          </p:cNvSpPr>
          <p:nvPr>
            <p:ph type="ctrTitle"/>
          </p:nvPr>
        </p:nvSpPr>
        <p:spPr>
          <a:xfrm>
            <a:off x="477169" y="2511463"/>
            <a:ext cx="9144000" cy="1604238"/>
          </a:xfrm>
        </p:spPr>
        <p:txBody>
          <a:bodyPr anchor="ctr"/>
          <a:lstStyle>
            <a:lvl1pPr algn="l">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9305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 Green">
    <p:spTree>
      <p:nvGrpSpPr>
        <p:cNvPr id="1" name=""/>
        <p:cNvGrpSpPr/>
        <p:nvPr/>
      </p:nvGrpSpPr>
      <p:grpSpPr>
        <a:xfrm>
          <a:off x="0" y="0"/>
          <a:ext cx="0" cy="0"/>
          <a:chOff x="0" y="0"/>
          <a:chExt cx="0" cy="0"/>
        </a:xfrm>
      </p:grpSpPr>
      <p:pic>
        <p:nvPicPr>
          <p:cNvPr id="9" name="Content Placeholder 5">
            <a:extLst>
              <a:ext uri="{FF2B5EF4-FFF2-40B4-BE49-F238E27FC236}">
                <a16:creationId xmlns:a16="http://schemas.microsoft.com/office/drawing/2014/main" id="{6F231B57-2190-468C-B3D7-9D19210F118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5523271"/>
          </a:xfrm>
          <a:prstGeom prst="rect">
            <a:avLst/>
          </a:prstGeom>
        </p:spPr>
      </p:pic>
      <p:sp>
        <p:nvSpPr>
          <p:cNvPr id="10" name="Rectangle 9">
            <a:extLst>
              <a:ext uri="{FF2B5EF4-FFF2-40B4-BE49-F238E27FC236}">
                <a16:creationId xmlns:a16="http://schemas.microsoft.com/office/drawing/2014/main" id="{9F7839F2-D2FF-4CB5-8958-E74E86E21BCC}"/>
              </a:ext>
            </a:extLst>
          </p:cNvPr>
          <p:cNvSpPr/>
          <p:nvPr/>
        </p:nvSpPr>
        <p:spPr>
          <a:xfrm>
            <a:off x="0" y="0"/>
            <a:ext cx="12192000" cy="5603128"/>
          </a:xfrm>
          <a:prstGeom prst="rect">
            <a:avLst/>
          </a:prstGeom>
          <a:solidFill>
            <a:schemeClr val="accent6">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3AF2E67-A034-4F46-81AE-3AC95ECA461F}"/>
              </a:ext>
            </a:extLst>
          </p:cNvPr>
          <p:cNvSpPr/>
          <p:nvPr/>
        </p:nvSpPr>
        <p:spPr>
          <a:xfrm>
            <a:off x="0" y="5459896"/>
            <a:ext cx="12192000" cy="14323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a:extLst>
              <a:ext uri="{FF2B5EF4-FFF2-40B4-BE49-F238E27FC236}">
                <a16:creationId xmlns:a16="http://schemas.microsoft.com/office/drawing/2014/main" id="{1352401B-C93F-4060-9522-E7F384FB6A9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23703" y="5695203"/>
            <a:ext cx="3593375" cy="1058049"/>
          </a:xfrm>
          <a:prstGeom prst="rect">
            <a:avLst/>
          </a:prstGeom>
        </p:spPr>
      </p:pic>
      <p:sp>
        <p:nvSpPr>
          <p:cNvPr id="2" name="Title 1">
            <a:extLst>
              <a:ext uri="{FF2B5EF4-FFF2-40B4-BE49-F238E27FC236}">
                <a16:creationId xmlns:a16="http://schemas.microsoft.com/office/drawing/2014/main" id="{D45218BC-4A83-4CC8-8A6B-0D3D62569F1A}"/>
              </a:ext>
            </a:extLst>
          </p:cNvPr>
          <p:cNvSpPr>
            <a:spLocks noGrp="1"/>
          </p:cNvSpPr>
          <p:nvPr>
            <p:ph type="ctrTitle"/>
          </p:nvPr>
        </p:nvSpPr>
        <p:spPr>
          <a:xfrm>
            <a:off x="477169" y="1160342"/>
            <a:ext cx="9144000" cy="1604238"/>
          </a:xfrm>
        </p:spPr>
        <p:txBody>
          <a:bodyPr anchor="b"/>
          <a:lstStyle>
            <a:lvl1pPr algn="l">
              <a:defRPr sz="4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B219AA75-54A8-46AA-9B20-0E97BF7CEDEB}"/>
              </a:ext>
            </a:extLst>
          </p:cNvPr>
          <p:cNvSpPr>
            <a:spLocks noGrp="1"/>
          </p:cNvSpPr>
          <p:nvPr>
            <p:ph type="subTitle" idx="1"/>
          </p:nvPr>
        </p:nvSpPr>
        <p:spPr>
          <a:xfrm>
            <a:off x="477169" y="2856655"/>
            <a:ext cx="9144000" cy="1655762"/>
          </a:xfrm>
        </p:spPr>
        <p:txBody>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2" name="Slide Number Placeholder 5">
            <a:extLst>
              <a:ext uri="{FF2B5EF4-FFF2-40B4-BE49-F238E27FC236}">
                <a16:creationId xmlns:a16="http://schemas.microsoft.com/office/drawing/2014/main" id="{B3281079-5AA8-4DE2-91CD-5627232EE7DD}"/>
              </a:ext>
            </a:extLst>
          </p:cNvPr>
          <p:cNvSpPr txBox="1">
            <a:spLocks/>
          </p:cNvSpPr>
          <p:nvPr/>
        </p:nvSpPr>
        <p:spPr>
          <a:xfrm>
            <a:off x="477169" y="6375575"/>
            <a:ext cx="7029100" cy="33601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chemeClr val="tx1"/>
                </a:solidFill>
              </a:rPr>
              <a:t>© PRESIDENT AND FELLOWS OF HARVARD COLLEGE</a:t>
            </a:r>
          </a:p>
        </p:txBody>
      </p:sp>
    </p:spTree>
    <p:extLst>
      <p:ext uri="{BB962C8B-B14F-4D97-AF65-F5344CB8AC3E}">
        <p14:creationId xmlns:p14="http://schemas.microsoft.com/office/powerpoint/2010/main" val="33487996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Section Break - Blu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9E03F79-B4F4-46CE-A17D-57A9863DC19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BD037D93-D49F-4346-A429-987F7E2732FE}"/>
              </a:ext>
            </a:extLst>
          </p:cNvPr>
          <p:cNvSpPr/>
          <p:nvPr/>
        </p:nvSpPr>
        <p:spPr>
          <a:xfrm>
            <a:off x="0" y="2311"/>
            <a:ext cx="12192000" cy="6858000"/>
          </a:xfrm>
          <a:prstGeom prst="rect">
            <a:avLst/>
          </a:prstGeom>
          <a:solidFill>
            <a:schemeClr val="accent3">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32C3A02-ECDF-427B-8EF0-0A01EB236012}"/>
              </a:ext>
            </a:extLst>
          </p:cNvPr>
          <p:cNvSpPr/>
          <p:nvPr/>
        </p:nvSpPr>
        <p:spPr>
          <a:xfrm>
            <a:off x="0" y="0"/>
            <a:ext cx="12192000" cy="14323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5218BC-4A83-4CC8-8A6B-0D3D62569F1A}"/>
              </a:ext>
            </a:extLst>
          </p:cNvPr>
          <p:cNvSpPr>
            <a:spLocks noGrp="1"/>
          </p:cNvSpPr>
          <p:nvPr>
            <p:ph type="ctrTitle"/>
          </p:nvPr>
        </p:nvSpPr>
        <p:spPr>
          <a:xfrm>
            <a:off x="477169" y="2511463"/>
            <a:ext cx="9144000" cy="1604238"/>
          </a:xfrm>
        </p:spPr>
        <p:txBody>
          <a:bodyPr anchor="ctr"/>
          <a:lstStyle>
            <a:lvl1pPr algn="l">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452500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hank you - v1">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BE07EA4-222B-41F1-AE33-0C82959F4D8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406BDB8A-48C0-4B76-A4D5-6C6776DA4220}"/>
              </a:ext>
            </a:extLst>
          </p:cNvPr>
          <p:cNvSpPr/>
          <p:nvPr/>
        </p:nvSpPr>
        <p:spPr>
          <a:xfrm>
            <a:off x="1201002" y="0"/>
            <a:ext cx="7233313" cy="6858000"/>
          </a:xfrm>
          <a:prstGeom prst="rect">
            <a:avLst/>
          </a:prstGeom>
          <a:solidFill>
            <a:schemeClr val="accent3">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9952E23-A787-4B65-947B-66DAC15D1D66}"/>
              </a:ext>
            </a:extLst>
          </p:cNvPr>
          <p:cNvSpPr/>
          <p:nvPr/>
        </p:nvSpPr>
        <p:spPr>
          <a:xfrm>
            <a:off x="0" y="0"/>
            <a:ext cx="12192000" cy="14323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CE740F33-E2A3-4498-AECA-3F7D9FFC1406}"/>
              </a:ext>
            </a:extLst>
          </p:cNvPr>
          <p:cNvSpPr>
            <a:spLocks noGrp="1"/>
          </p:cNvSpPr>
          <p:nvPr>
            <p:ph type="ctrTitle" hasCustomPrompt="1"/>
          </p:nvPr>
        </p:nvSpPr>
        <p:spPr>
          <a:xfrm>
            <a:off x="1969031" y="2595621"/>
            <a:ext cx="5056123" cy="1604238"/>
          </a:xfrm>
        </p:spPr>
        <p:txBody>
          <a:bodyPr anchor="ctr"/>
          <a:lstStyle>
            <a:lvl1pPr algn="l">
              <a:defRPr sz="4800">
                <a:solidFill>
                  <a:schemeClr val="bg1"/>
                </a:solidFill>
              </a:defRPr>
            </a:lvl1pPr>
          </a:lstStyle>
          <a:p>
            <a:r>
              <a:rPr lang="en-US" dirty="0"/>
              <a:t>Thank You</a:t>
            </a:r>
          </a:p>
        </p:txBody>
      </p:sp>
    </p:spTree>
    <p:extLst>
      <p:ext uri="{BB962C8B-B14F-4D97-AF65-F5344CB8AC3E}">
        <p14:creationId xmlns:p14="http://schemas.microsoft.com/office/powerpoint/2010/main" val="33053872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hank you - v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3267D1E-C375-4B98-9A55-FC33A0A1BF4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1E9365FF-E723-456C-A8BD-969133C43461}"/>
              </a:ext>
            </a:extLst>
          </p:cNvPr>
          <p:cNvSpPr/>
          <p:nvPr/>
        </p:nvSpPr>
        <p:spPr>
          <a:xfrm>
            <a:off x="1201002" y="0"/>
            <a:ext cx="7233313" cy="6858000"/>
          </a:xfrm>
          <a:prstGeom prst="rect">
            <a:avLst/>
          </a:prstGeom>
          <a:solidFill>
            <a:schemeClr val="accent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9393E7-9860-49B1-A6DF-4752C01FDD39}"/>
              </a:ext>
            </a:extLst>
          </p:cNvPr>
          <p:cNvSpPr/>
          <p:nvPr/>
        </p:nvSpPr>
        <p:spPr>
          <a:xfrm>
            <a:off x="0" y="0"/>
            <a:ext cx="12192000" cy="1432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5218BC-4A83-4CC8-8A6B-0D3D62569F1A}"/>
              </a:ext>
            </a:extLst>
          </p:cNvPr>
          <p:cNvSpPr>
            <a:spLocks noGrp="1"/>
          </p:cNvSpPr>
          <p:nvPr>
            <p:ph type="ctrTitle" hasCustomPrompt="1"/>
          </p:nvPr>
        </p:nvSpPr>
        <p:spPr>
          <a:xfrm>
            <a:off x="1969031" y="2595621"/>
            <a:ext cx="5056123" cy="1604238"/>
          </a:xfrm>
        </p:spPr>
        <p:txBody>
          <a:bodyPr anchor="ctr"/>
          <a:lstStyle>
            <a:lvl1pPr algn="l">
              <a:defRPr sz="4800">
                <a:solidFill>
                  <a:schemeClr val="bg1"/>
                </a:solidFill>
              </a:defRPr>
            </a:lvl1pPr>
          </a:lstStyle>
          <a:p>
            <a:r>
              <a:rPr lang="en-US" dirty="0"/>
              <a:t>Thank You</a:t>
            </a:r>
          </a:p>
        </p:txBody>
      </p:sp>
    </p:spTree>
    <p:extLst>
      <p:ext uri="{BB962C8B-B14F-4D97-AF65-F5344CB8AC3E}">
        <p14:creationId xmlns:p14="http://schemas.microsoft.com/office/powerpoint/2010/main" val="687895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B971784-B986-4B4E-B371-3E3946987CC9}"/>
              </a:ext>
            </a:extLst>
          </p:cNvPr>
          <p:cNvSpPr>
            <a:spLocks noGrp="1"/>
          </p:cNvSpPr>
          <p:nvPr>
            <p:ph idx="1"/>
          </p:nvPr>
        </p:nvSpPr>
        <p:spPr>
          <a:xfrm>
            <a:off x="267855" y="1573968"/>
            <a:ext cx="11566879" cy="42029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5">
            <a:extLst>
              <a:ext uri="{FF2B5EF4-FFF2-40B4-BE49-F238E27FC236}">
                <a16:creationId xmlns:a16="http://schemas.microsoft.com/office/drawing/2014/main" id="{D2E7B1BD-7227-4A76-B396-305DC19FBCE0}"/>
              </a:ext>
            </a:extLst>
          </p:cNvPr>
          <p:cNvSpPr>
            <a:spLocks noGrp="1"/>
          </p:cNvSpPr>
          <p:nvPr>
            <p:ph type="body" sz="quarter" idx="10"/>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2327283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B971784-B986-4B4E-B371-3E3946987CC9}"/>
              </a:ext>
            </a:extLst>
          </p:cNvPr>
          <p:cNvSpPr>
            <a:spLocks noGrp="1"/>
          </p:cNvSpPr>
          <p:nvPr>
            <p:ph idx="1"/>
          </p:nvPr>
        </p:nvSpPr>
        <p:spPr>
          <a:xfrm>
            <a:off x="267855" y="1813810"/>
            <a:ext cx="11566879" cy="39631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 name="Text Placeholder 5">
            <a:extLst>
              <a:ext uri="{FF2B5EF4-FFF2-40B4-BE49-F238E27FC236}">
                <a16:creationId xmlns:a16="http://schemas.microsoft.com/office/drawing/2014/main" id="{E8658FD3-F94D-4EEB-AB2D-58BAAFEA5713}"/>
              </a:ext>
            </a:extLst>
          </p:cNvPr>
          <p:cNvSpPr>
            <a:spLocks noGrp="1"/>
          </p:cNvSpPr>
          <p:nvPr>
            <p:ph type="body" sz="quarter" idx="11"/>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1463709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ubtitle,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B971784-B986-4B4E-B371-3E3946987CC9}"/>
              </a:ext>
            </a:extLst>
          </p:cNvPr>
          <p:cNvSpPr>
            <a:spLocks noGrp="1"/>
          </p:cNvSpPr>
          <p:nvPr>
            <p:ph idx="1"/>
          </p:nvPr>
        </p:nvSpPr>
        <p:spPr>
          <a:xfrm>
            <a:off x="267856" y="1813810"/>
            <a:ext cx="5583110" cy="39631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6247551" y="1813810"/>
            <a:ext cx="5583110" cy="39631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a:extLst>
              <a:ext uri="{FF2B5EF4-FFF2-40B4-BE49-F238E27FC236}">
                <a16:creationId xmlns:a16="http://schemas.microsoft.com/office/drawing/2014/main" id="{8FBDCDF1-802D-4ACB-AF27-E63646F3383F}"/>
              </a:ext>
            </a:extLst>
          </p:cNvPr>
          <p:cNvSpPr>
            <a:spLocks noGrp="1"/>
          </p:cNvSpPr>
          <p:nvPr>
            <p:ph type="body" sz="quarter" idx="12"/>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2579529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Subtitle, Chart lef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CA05D6D-17D1-4016-A7B9-1EC37B465FDC}"/>
              </a:ext>
            </a:extLst>
          </p:cNvPr>
          <p:cNvSpPr/>
          <p:nvPr/>
        </p:nvSpPr>
        <p:spPr>
          <a:xfrm>
            <a:off x="6186790" y="1820115"/>
            <a:ext cx="5643871" cy="41077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6367367" y="1964799"/>
            <a:ext cx="5273892" cy="38183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hart Placeholder 6">
            <a:extLst>
              <a:ext uri="{FF2B5EF4-FFF2-40B4-BE49-F238E27FC236}">
                <a16:creationId xmlns:a16="http://schemas.microsoft.com/office/drawing/2014/main" id="{8A556502-FC5E-49E4-97FA-FF65BDC55EAB}"/>
              </a:ext>
            </a:extLst>
          </p:cNvPr>
          <p:cNvSpPr>
            <a:spLocks noGrp="1"/>
          </p:cNvSpPr>
          <p:nvPr>
            <p:ph type="chart" sz="quarter" idx="12"/>
          </p:nvPr>
        </p:nvSpPr>
        <p:spPr>
          <a:xfrm>
            <a:off x="267856" y="1814513"/>
            <a:ext cx="5583159" cy="3983988"/>
          </a:xfrm>
        </p:spPr>
        <p:txBody>
          <a:bodyPr/>
          <a:lstStyle>
            <a:lvl1pPr marL="0" indent="0" algn="ctr">
              <a:buNone/>
              <a:defRPr>
                <a:solidFill>
                  <a:schemeClr val="tx1">
                    <a:lumMod val="50000"/>
                  </a:schemeClr>
                </a:solidFill>
              </a:defRPr>
            </a:lvl1pPr>
          </a:lstStyle>
          <a:p>
            <a:r>
              <a:rPr lang="en-US"/>
              <a:t>Click icon to add chart</a:t>
            </a:r>
            <a:endParaRPr lang="en-US" dirty="0"/>
          </a:p>
        </p:txBody>
      </p:sp>
      <p:sp>
        <p:nvSpPr>
          <p:cNvPr id="9" name="Text Placeholder 5">
            <a:extLst>
              <a:ext uri="{FF2B5EF4-FFF2-40B4-BE49-F238E27FC236}">
                <a16:creationId xmlns:a16="http://schemas.microsoft.com/office/drawing/2014/main" id="{70DB3882-03E3-49AF-8DE2-20C2B1C2EDE3}"/>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4254279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ubtitle, Chart righ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CA05D6D-17D1-4016-A7B9-1EC37B465FDC}"/>
              </a:ext>
            </a:extLst>
          </p:cNvPr>
          <p:cNvSpPr/>
          <p:nvPr/>
        </p:nvSpPr>
        <p:spPr>
          <a:xfrm>
            <a:off x="267856" y="1820115"/>
            <a:ext cx="5643871" cy="41077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448433" y="1979287"/>
            <a:ext cx="5273892" cy="3809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hart Placeholder 6">
            <a:extLst>
              <a:ext uri="{FF2B5EF4-FFF2-40B4-BE49-F238E27FC236}">
                <a16:creationId xmlns:a16="http://schemas.microsoft.com/office/drawing/2014/main" id="{794A7E42-39BE-4B25-9A5E-29B8CF58445A}"/>
              </a:ext>
            </a:extLst>
          </p:cNvPr>
          <p:cNvSpPr>
            <a:spLocks noGrp="1"/>
          </p:cNvSpPr>
          <p:nvPr>
            <p:ph type="chart" sz="quarter" idx="12"/>
          </p:nvPr>
        </p:nvSpPr>
        <p:spPr>
          <a:xfrm>
            <a:off x="6251575" y="1814514"/>
            <a:ext cx="5583159" cy="3974112"/>
          </a:xfrm>
        </p:spPr>
        <p:txBody>
          <a:bodyPr/>
          <a:lstStyle>
            <a:lvl1pPr marL="0" indent="0" algn="ctr">
              <a:buNone/>
              <a:defRPr/>
            </a:lvl1pPr>
          </a:lstStyle>
          <a:p>
            <a:r>
              <a:rPr lang="en-US"/>
              <a:t>Click icon to add chart</a:t>
            </a:r>
          </a:p>
        </p:txBody>
      </p:sp>
      <p:sp>
        <p:nvSpPr>
          <p:cNvPr id="9" name="Text Placeholder 5">
            <a:extLst>
              <a:ext uri="{FF2B5EF4-FFF2-40B4-BE49-F238E27FC236}">
                <a16:creationId xmlns:a16="http://schemas.microsoft.com/office/drawing/2014/main" id="{53590D43-2187-49C4-B874-BDAE99171C49}"/>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1545248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Subtitle, Photo lef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4D03D30-5028-4EBD-AD71-A38E5D97611F}"/>
              </a:ext>
            </a:extLst>
          </p:cNvPr>
          <p:cNvSpPr>
            <a:spLocks noGrp="1"/>
          </p:cNvSpPr>
          <p:nvPr>
            <p:ph type="pic" sz="quarter" idx="12"/>
          </p:nvPr>
        </p:nvSpPr>
        <p:spPr>
          <a:xfrm>
            <a:off x="268288" y="1814513"/>
            <a:ext cx="5583237" cy="3962464"/>
          </a:xfrm>
        </p:spPr>
        <p:txBody>
          <a:bodyPr/>
          <a:lstStyle>
            <a:lvl1pPr marL="0" indent="0" algn="ctr">
              <a:buNone/>
              <a:defRPr/>
            </a:lvl1pPr>
          </a:lstStyle>
          <a:p>
            <a:r>
              <a:rPr lang="en-US"/>
              <a:t>Click icon to add picture</a:t>
            </a:r>
          </a:p>
        </p:txBody>
      </p:sp>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6247551" y="1813810"/>
            <a:ext cx="5583110" cy="39631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5">
            <a:extLst>
              <a:ext uri="{FF2B5EF4-FFF2-40B4-BE49-F238E27FC236}">
                <a16:creationId xmlns:a16="http://schemas.microsoft.com/office/drawing/2014/main" id="{8DC4E004-BD0E-44D9-AA14-35B709D6E49D}"/>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3846917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Subtitle, Photo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B971784-B986-4B4E-B371-3E3946987CC9}"/>
              </a:ext>
            </a:extLst>
          </p:cNvPr>
          <p:cNvSpPr>
            <a:spLocks noGrp="1"/>
          </p:cNvSpPr>
          <p:nvPr>
            <p:ph idx="1"/>
          </p:nvPr>
        </p:nvSpPr>
        <p:spPr>
          <a:xfrm>
            <a:off x="267856" y="1813809"/>
            <a:ext cx="5583110" cy="39630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6" name="Picture Placeholder 5">
            <a:extLst>
              <a:ext uri="{FF2B5EF4-FFF2-40B4-BE49-F238E27FC236}">
                <a16:creationId xmlns:a16="http://schemas.microsoft.com/office/drawing/2014/main" id="{908F56CC-0B5B-4096-93F8-59E4C49B1730}"/>
              </a:ext>
            </a:extLst>
          </p:cNvPr>
          <p:cNvSpPr>
            <a:spLocks noGrp="1"/>
          </p:cNvSpPr>
          <p:nvPr>
            <p:ph type="pic" sz="quarter" idx="12"/>
          </p:nvPr>
        </p:nvSpPr>
        <p:spPr>
          <a:xfrm>
            <a:off x="6251497" y="1814514"/>
            <a:ext cx="5583237" cy="3962400"/>
          </a:xfrm>
        </p:spPr>
        <p:txBody>
          <a:bodyPr/>
          <a:lstStyle>
            <a:lvl1pPr marL="0" indent="0" algn="ctr">
              <a:buNone/>
              <a:defRPr/>
            </a:lvl1pPr>
          </a:lstStyle>
          <a:p>
            <a:r>
              <a:rPr lang="en-US"/>
              <a:t>Click icon to add picture</a:t>
            </a:r>
          </a:p>
        </p:txBody>
      </p:sp>
      <p:sp>
        <p:nvSpPr>
          <p:cNvPr id="7" name="Text Placeholder 5">
            <a:extLst>
              <a:ext uri="{FF2B5EF4-FFF2-40B4-BE49-F238E27FC236}">
                <a16:creationId xmlns:a16="http://schemas.microsoft.com/office/drawing/2014/main" id="{AF62F1BC-596A-4970-A464-F121CA07CC75}"/>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3317985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7DA439-8CCF-4706-AF2D-0992A957CCE8}"/>
              </a:ext>
            </a:extLst>
          </p:cNvPr>
          <p:cNvSpPr>
            <a:spLocks noGrp="1"/>
          </p:cNvSpPr>
          <p:nvPr>
            <p:ph type="title"/>
          </p:nvPr>
        </p:nvSpPr>
        <p:spPr>
          <a:xfrm>
            <a:off x="267855" y="365125"/>
            <a:ext cx="11566879" cy="89025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904D474-EE8A-461A-9AB7-55B5ECED6769}"/>
              </a:ext>
            </a:extLst>
          </p:cNvPr>
          <p:cNvSpPr>
            <a:spLocks noGrp="1"/>
          </p:cNvSpPr>
          <p:nvPr>
            <p:ph type="body" idx="1"/>
          </p:nvPr>
        </p:nvSpPr>
        <p:spPr>
          <a:xfrm>
            <a:off x="267855" y="1573967"/>
            <a:ext cx="11566879" cy="4602996"/>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Graphic 3">
            <a:extLst>
              <a:ext uri="{FF2B5EF4-FFF2-40B4-BE49-F238E27FC236}">
                <a16:creationId xmlns:a16="http://schemas.microsoft.com/office/drawing/2014/main" id="{B45A0C0B-5061-44F0-9DF7-68A484243648}"/>
              </a:ext>
            </a:extLst>
          </p:cNvPr>
          <p:cNvPicPr>
            <a:picLocks noChangeAspect="1"/>
          </p:cNvPicPr>
          <p:nvPr/>
        </p:nvPicPr>
        <p:blipFill rotWithShape="1">
          <a:blip r:embed="rId24" cstate="email">
            <a:extLst>
              <a:ext uri="{28A0092B-C50C-407E-A947-70E740481C1C}">
                <a14:useLocalDpi xmlns:a14="http://schemas.microsoft.com/office/drawing/2010/main"/>
              </a:ext>
              <a:ext uri="{96DAC541-7B7A-43D3-8B79-37D633B846F1}">
                <asvg:svgBlip xmlns:asvg="http://schemas.microsoft.com/office/drawing/2016/SVG/main" r:embed="rId25"/>
              </a:ext>
            </a:extLst>
          </a:blip>
          <a:srcRect r="53181"/>
          <a:stretch/>
        </p:blipFill>
        <p:spPr>
          <a:xfrm>
            <a:off x="11214593" y="6286770"/>
            <a:ext cx="709552" cy="446237"/>
          </a:xfrm>
          <a:prstGeom prst="rect">
            <a:avLst/>
          </a:prstGeom>
        </p:spPr>
      </p:pic>
      <p:sp>
        <p:nvSpPr>
          <p:cNvPr id="14" name="Slide Number Placeholder 5">
            <a:extLst>
              <a:ext uri="{FF2B5EF4-FFF2-40B4-BE49-F238E27FC236}">
                <a16:creationId xmlns:a16="http://schemas.microsoft.com/office/drawing/2014/main" id="{F110AEDF-7199-4708-B0E3-3F0FF713621B}"/>
              </a:ext>
            </a:extLst>
          </p:cNvPr>
          <p:cNvSpPr txBox="1">
            <a:spLocks/>
          </p:cNvSpPr>
          <p:nvPr/>
        </p:nvSpPr>
        <p:spPr>
          <a:xfrm>
            <a:off x="267855" y="6522399"/>
            <a:ext cx="7238414" cy="18288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chemeClr val="bg1">
                    <a:lumMod val="65000"/>
                  </a:schemeClr>
                </a:solidFill>
              </a:rPr>
              <a:t>© PRESIDENT AND FELLOWS OF HARVARD COLLEGE</a:t>
            </a:r>
          </a:p>
        </p:txBody>
      </p:sp>
      <p:sp>
        <p:nvSpPr>
          <p:cNvPr id="15" name="Rectangle 14">
            <a:extLst>
              <a:ext uri="{FF2B5EF4-FFF2-40B4-BE49-F238E27FC236}">
                <a16:creationId xmlns:a16="http://schemas.microsoft.com/office/drawing/2014/main" id="{A127D04A-30E1-4CFD-8479-F2977C80A955}"/>
              </a:ext>
            </a:extLst>
          </p:cNvPr>
          <p:cNvSpPr/>
          <p:nvPr/>
        </p:nvSpPr>
        <p:spPr>
          <a:xfrm>
            <a:off x="7702093" y="6483034"/>
            <a:ext cx="3568606" cy="261610"/>
          </a:xfrm>
          <a:prstGeom prst="rect">
            <a:avLst/>
          </a:prstGeom>
        </p:spPr>
        <p:txBody>
          <a:bodyPr wrap="none" anchor="ctr">
            <a:spAutoFit/>
          </a:bodyPr>
          <a:lstStyle/>
          <a:p>
            <a:pPr algn="r"/>
            <a:r>
              <a:rPr lang="en-US" sz="1100">
                <a:solidFill>
                  <a:schemeClr val="bg1">
                    <a:lumMod val="50000"/>
                  </a:schemeClr>
                </a:solidFill>
              </a:rPr>
              <a:t>Joint Center for Housing Studies of Harvard University</a:t>
            </a:r>
            <a:endParaRPr lang="en-US" sz="1600" dirty="0">
              <a:solidFill>
                <a:schemeClr val="bg1">
                  <a:lumMod val="50000"/>
                </a:schemeClr>
              </a:solidFill>
            </a:endParaRPr>
          </a:p>
        </p:txBody>
      </p:sp>
      <p:sp>
        <p:nvSpPr>
          <p:cNvPr id="17" name="Rectangle 16">
            <a:extLst>
              <a:ext uri="{FF2B5EF4-FFF2-40B4-BE49-F238E27FC236}">
                <a16:creationId xmlns:a16="http://schemas.microsoft.com/office/drawing/2014/main" id="{002CD51E-F829-4B2B-8FC9-A27B4EE9D21D}"/>
              </a:ext>
            </a:extLst>
          </p:cNvPr>
          <p:cNvSpPr/>
          <p:nvPr/>
        </p:nvSpPr>
        <p:spPr>
          <a:xfrm>
            <a:off x="0" y="0"/>
            <a:ext cx="12192000" cy="1432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666422"/>
      </p:ext>
    </p:extLst>
  </p:cSld>
  <p:clrMap bg1="lt1" tx1="dk1" bg2="lt2" tx2="dk2" accent1="accent1" accent2="accent2" accent3="accent3" accent4="accent4" accent5="accent5" accent6="accent6" hlink="hlink" folHlink="folHlink"/>
  <p:sldLayoutIdLst>
    <p:sldLayoutId id="2147483658" r:id="rId1"/>
    <p:sldLayoutId id="2147483674" r:id="rId2"/>
    <p:sldLayoutId id="2147483669" r:id="rId3"/>
    <p:sldLayoutId id="2147483670" r:id="rId4"/>
    <p:sldLayoutId id="2147483671" r:id="rId5"/>
    <p:sldLayoutId id="2147483678" r:id="rId6"/>
    <p:sldLayoutId id="2147483679" r:id="rId7"/>
    <p:sldLayoutId id="2147483681" r:id="rId8"/>
    <p:sldLayoutId id="2147483680" r:id="rId9"/>
    <p:sldLayoutId id="2147483684" r:id="rId10"/>
    <p:sldLayoutId id="2147483688" r:id="rId11"/>
    <p:sldLayoutId id="2147483689" r:id="rId12"/>
    <p:sldLayoutId id="2147483685" r:id="rId13"/>
    <p:sldLayoutId id="2147483682" r:id="rId14"/>
    <p:sldLayoutId id="2147483673" r:id="rId15"/>
    <p:sldLayoutId id="2147483683" r:id="rId16"/>
    <p:sldLayoutId id="2147483672" r:id="rId17"/>
    <p:sldLayoutId id="2147483675" r:id="rId18"/>
    <p:sldLayoutId id="2147483676" r:id="rId19"/>
    <p:sldLayoutId id="2147483677" r:id="rId20"/>
    <p:sldLayoutId id="2147483686" r:id="rId21"/>
    <p:sldLayoutId id="2147483687" r:id="rId22"/>
  </p:sldLayoutIdLst>
  <p:txStyles>
    <p:titleStyle>
      <a:lvl1pPr algn="l" defTabSz="914400" rtl="0" eaLnBrk="1" latinLnBrk="0" hangingPunct="1">
        <a:lnSpc>
          <a:spcPct val="90000"/>
        </a:lnSpc>
        <a:spcBef>
          <a:spcPct val="0"/>
        </a:spcBef>
        <a:buNone/>
        <a:defRPr sz="3200" kern="1200">
          <a:solidFill>
            <a:schemeClr val="accent3">
              <a:lumMod val="75000"/>
            </a:schemeClr>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hyperlink" Target="https://www.jchs.harvard.edu/sites/default/files/lti-file/n16-4_will_0.pdf" TargetMode="Externa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s://www.jchs.harvard.edu/sites/default/files/lti-file/n16-4_will_0.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806859-0878-4C69-81FA-349F3EC0D196}"/>
              </a:ext>
            </a:extLst>
          </p:cNvPr>
          <p:cNvSpPr>
            <a:spLocks noGrp="1"/>
          </p:cNvSpPr>
          <p:nvPr>
            <p:ph type="title"/>
          </p:nvPr>
        </p:nvSpPr>
        <p:spPr/>
        <p:txBody>
          <a:bodyPr/>
          <a:lstStyle/>
          <a:p>
            <a:r>
              <a:rPr lang="en-US" dirty="0"/>
              <a:t>LIRA Improvements Model Tracks Benchmark Closely, But is Less Volatile</a:t>
            </a:r>
          </a:p>
        </p:txBody>
      </p:sp>
      <p:graphicFrame>
        <p:nvGraphicFramePr>
          <p:cNvPr id="9" name="Content Placeholder 8">
            <a:extLst>
              <a:ext uri="{FF2B5EF4-FFF2-40B4-BE49-F238E27FC236}">
                <a16:creationId xmlns:a16="http://schemas.microsoft.com/office/drawing/2014/main" id="{95482333-D65C-473D-AA95-C16012E5D092}"/>
              </a:ext>
            </a:extLst>
          </p:cNvPr>
          <p:cNvGraphicFramePr>
            <a:graphicFrameLocks noGrp="1"/>
          </p:cNvGraphicFramePr>
          <p:nvPr>
            <p:ph idx="1"/>
            <p:extLst>
              <p:ext uri="{D42A27DB-BD31-4B8C-83A1-F6EECF244321}">
                <p14:modId xmlns:p14="http://schemas.microsoft.com/office/powerpoint/2010/main" val="2733880925"/>
              </p:ext>
            </p:extLst>
          </p:nvPr>
        </p:nvGraphicFramePr>
        <p:xfrm>
          <a:off x="267855" y="1255378"/>
          <a:ext cx="11566525" cy="42037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5">
            <a:extLst>
              <a:ext uri="{FF2B5EF4-FFF2-40B4-BE49-F238E27FC236}">
                <a16:creationId xmlns:a16="http://schemas.microsoft.com/office/drawing/2014/main" id="{F2712CAC-7EAB-4E3E-B066-83E1D627DD4F}"/>
              </a:ext>
            </a:extLst>
          </p:cNvPr>
          <p:cNvSpPr>
            <a:spLocks noGrp="1"/>
          </p:cNvSpPr>
          <p:nvPr>
            <p:ph type="body" sz="quarter" idx="10"/>
          </p:nvPr>
        </p:nvSpPr>
        <p:spPr>
          <a:xfrm>
            <a:off x="267855" y="5927834"/>
            <a:ext cx="11566525" cy="533511"/>
          </a:xfrm>
        </p:spPr>
        <p:txBody>
          <a:bodyPr/>
          <a:lstStyle/>
          <a:p>
            <a:r>
              <a:rPr lang="en-US" dirty="0"/>
              <a:t>Notes: ρ is the correlation coefficient ranging from -1 to +1 where -1 indicates a perfectly negative correlation, +1 a perfectly positive correlation, and 0 no correlation. The estimates produced by the improvements LIRA model and the AHS-based benchmark have a correlation coefficient (</a:t>
            </a:r>
            <a:r>
              <a:rPr lang="el-GR" dirty="0"/>
              <a:t>ρ</a:t>
            </a:r>
            <a:r>
              <a:rPr lang="en-US" dirty="0"/>
              <a:t>) of 0.81 with a significance level (p-value) of 0.00. The significance level indicates the level of confidence that the correlation is not equal to zero, or the probability that the correlation coefficient would have arisen if the model estimates and home improvement spending were unrelated. For more information about the development of the benchmark series and LIRA model, see </a:t>
            </a:r>
            <a:r>
              <a:rPr lang="en-US" dirty="0">
                <a:hlinkClick r:id="rId4"/>
              </a:rPr>
              <a:t>Abbe Will, </a:t>
            </a:r>
            <a:r>
              <a:rPr lang="en-US" i="1" dirty="0">
                <a:hlinkClick r:id="rId4"/>
              </a:rPr>
              <a:t>Re-Benchmarking the Leading Indicator of Remodeling Activity</a:t>
            </a:r>
            <a:r>
              <a:rPr lang="en-US" dirty="0">
                <a:hlinkClick r:id="rId4"/>
              </a:rPr>
              <a:t>, JCHS Research Note, April 2016</a:t>
            </a:r>
            <a:r>
              <a:rPr lang="en-US" dirty="0"/>
              <a:t>.</a:t>
            </a:r>
          </a:p>
          <a:p>
            <a:r>
              <a:rPr lang="en-US" dirty="0"/>
              <a:t>Source: Joint Center for Housing Studies and NBER.</a:t>
            </a:r>
          </a:p>
        </p:txBody>
      </p:sp>
    </p:spTree>
    <p:extLst>
      <p:ext uri="{BB962C8B-B14F-4D97-AF65-F5344CB8AC3E}">
        <p14:creationId xmlns:p14="http://schemas.microsoft.com/office/powerpoint/2010/main" val="1800482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806859-0878-4C69-81FA-349F3EC0D196}"/>
              </a:ext>
            </a:extLst>
          </p:cNvPr>
          <p:cNvSpPr>
            <a:spLocks noGrp="1"/>
          </p:cNvSpPr>
          <p:nvPr>
            <p:ph type="title"/>
          </p:nvPr>
        </p:nvSpPr>
        <p:spPr/>
        <p:txBody>
          <a:bodyPr/>
          <a:lstStyle/>
          <a:p>
            <a:r>
              <a:rPr lang="en-US" dirty="0"/>
              <a:t>LIRA Maintenance Model Tracks Benchmark Closely, But Exaggerates Prior Downturn</a:t>
            </a:r>
          </a:p>
        </p:txBody>
      </p:sp>
      <p:graphicFrame>
        <p:nvGraphicFramePr>
          <p:cNvPr id="9" name="Content Placeholder 8">
            <a:extLst>
              <a:ext uri="{FF2B5EF4-FFF2-40B4-BE49-F238E27FC236}">
                <a16:creationId xmlns:a16="http://schemas.microsoft.com/office/drawing/2014/main" id="{95482333-D65C-473D-AA95-C16012E5D092}"/>
              </a:ext>
            </a:extLst>
          </p:cNvPr>
          <p:cNvGraphicFramePr>
            <a:graphicFrameLocks noGrp="1"/>
          </p:cNvGraphicFramePr>
          <p:nvPr>
            <p:ph idx="1"/>
            <p:extLst>
              <p:ext uri="{D42A27DB-BD31-4B8C-83A1-F6EECF244321}">
                <p14:modId xmlns:p14="http://schemas.microsoft.com/office/powerpoint/2010/main" val="406772708"/>
              </p:ext>
            </p:extLst>
          </p:nvPr>
        </p:nvGraphicFramePr>
        <p:xfrm>
          <a:off x="267855" y="1327150"/>
          <a:ext cx="11566525" cy="42037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5">
            <a:extLst>
              <a:ext uri="{FF2B5EF4-FFF2-40B4-BE49-F238E27FC236}">
                <a16:creationId xmlns:a16="http://schemas.microsoft.com/office/drawing/2014/main" id="{F2712CAC-7EAB-4E3E-B066-83E1D627DD4F}"/>
              </a:ext>
            </a:extLst>
          </p:cNvPr>
          <p:cNvSpPr>
            <a:spLocks noGrp="1"/>
          </p:cNvSpPr>
          <p:nvPr>
            <p:ph type="body" sz="quarter" idx="10"/>
          </p:nvPr>
        </p:nvSpPr>
        <p:spPr>
          <a:xfrm>
            <a:off x="267855" y="5927834"/>
            <a:ext cx="11566525" cy="533511"/>
          </a:xfrm>
        </p:spPr>
        <p:txBody>
          <a:bodyPr/>
          <a:lstStyle/>
          <a:p>
            <a:r>
              <a:rPr lang="en-US" dirty="0"/>
              <a:t>Notes: ρ is the correlation coefficient ranging from -1 to +1 where -1 indicates a perfectly negative correlation, +1 a perfectly positive correlation, and 0 no correlation. The estimates produced by the maintenance and repair LIRA model and the AHS-based benchmark have a correlation coefficient (</a:t>
            </a:r>
            <a:r>
              <a:rPr lang="el-GR" dirty="0"/>
              <a:t>ρ</a:t>
            </a:r>
            <a:r>
              <a:rPr lang="en-US" dirty="0"/>
              <a:t>) of 0.68 with a significance level (p-value) of 0.00. The significance level indicates the level of confidence that the correlation is not equal to zero, or the probability that the correlation coefficient would have arisen if the model estimates and home maintenance and repair spending were unrelated. For more information about the development of the benchmark series and LIRA model, see </a:t>
            </a:r>
            <a:r>
              <a:rPr lang="en-US" dirty="0">
                <a:hlinkClick r:id="rId4"/>
              </a:rPr>
              <a:t>Abbe Will, </a:t>
            </a:r>
            <a:r>
              <a:rPr lang="en-US" i="1" dirty="0">
                <a:hlinkClick r:id="rId4"/>
              </a:rPr>
              <a:t>Re-Benchmarking the Leading Indicator of Remodeling Activity</a:t>
            </a:r>
            <a:r>
              <a:rPr lang="en-US" dirty="0">
                <a:hlinkClick r:id="rId4"/>
              </a:rPr>
              <a:t>, JCHS Research Note, April 2016</a:t>
            </a:r>
            <a:r>
              <a:rPr lang="en-US" dirty="0"/>
              <a:t>. </a:t>
            </a:r>
          </a:p>
          <a:p>
            <a:r>
              <a:rPr lang="en-US" dirty="0"/>
              <a:t>Source: Joint Center for Housing Studies and NBER.</a:t>
            </a:r>
          </a:p>
        </p:txBody>
      </p:sp>
    </p:spTree>
    <p:extLst>
      <p:ext uri="{BB962C8B-B14F-4D97-AF65-F5344CB8AC3E}">
        <p14:creationId xmlns:p14="http://schemas.microsoft.com/office/powerpoint/2010/main" val="2026815872"/>
      </p:ext>
    </p:extLst>
  </p:cSld>
  <p:clrMapOvr>
    <a:masterClrMapping/>
  </p:clrMapOvr>
</p:sld>
</file>

<file path=ppt/theme/theme1.xml><?xml version="1.0" encoding="utf-8"?>
<a:theme xmlns:a="http://schemas.openxmlformats.org/drawingml/2006/main" name="JCHS 2019">
  <a:themeElements>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CHS 2019" id="{BA0FDD61-3D2C-4FF8-84A8-3EE0F0B550AA}" vid="{F0995777-661D-4AE4-9E21-190E5AD3405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FB06ACAA53C084283A7E9734B5D979C" ma:contentTypeVersion="16" ma:contentTypeDescription="Create a new document." ma:contentTypeScope="" ma:versionID="b13c4f91e73a6a257375d61778a107b8">
  <xsd:schema xmlns:xsd="http://www.w3.org/2001/XMLSchema" xmlns:xs="http://www.w3.org/2001/XMLSchema" xmlns:p="http://schemas.microsoft.com/office/2006/metadata/properties" xmlns:ns2="9279c62e-a2e7-41c7-b9ab-0a0f87ad47c5" xmlns:ns3="9c20ecd8-7b1b-40af-ad3c-24c512db6f5f" targetNamespace="http://schemas.microsoft.com/office/2006/metadata/properties" ma:root="true" ma:fieldsID="c729e5d8883aaca80f0675920a43b8a6" ns2:_="" ns3:_="">
    <xsd:import namespace="9279c62e-a2e7-41c7-b9ab-0a0f87ad47c5"/>
    <xsd:import namespace="9c20ecd8-7b1b-40af-ad3c-24c512db6f5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79c62e-a2e7-41c7-b9ab-0a0f87ad47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8107521-1385-498b-8889-bf2cd8dee38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c20ecd8-7b1b-40af-ad3c-24c512db6f5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3a7ff84-c2c6-40dd-8570-0fd61524385a}" ma:internalName="TaxCatchAll" ma:showField="CatchAllData" ma:web="9c20ecd8-7b1b-40af-ad3c-24c512db6f5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c20ecd8-7b1b-40af-ad3c-24c512db6f5f" xsi:nil="true"/>
    <lcf76f155ced4ddcb4097134ff3c332f xmlns="9279c62e-a2e7-41c7-b9ab-0a0f87ad47c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9320618-AC7D-4935-9CE1-56DAEAFA8C59}"/>
</file>

<file path=customXml/itemProps2.xml><?xml version="1.0" encoding="utf-8"?>
<ds:datastoreItem xmlns:ds="http://schemas.openxmlformats.org/officeDocument/2006/customXml" ds:itemID="{EA32AF30-E8D6-487F-98F9-F5032210D99D}"/>
</file>

<file path=customXml/itemProps3.xml><?xml version="1.0" encoding="utf-8"?>
<ds:datastoreItem xmlns:ds="http://schemas.openxmlformats.org/officeDocument/2006/customXml" ds:itemID="{7C669041-9AF5-4154-9E44-949C770CAE93}"/>
</file>

<file path=docProps/app.xml><?xml version="1.0" encoding="utf-8"?>
<Properties xmlns="http://schemas.openxmlformats.org/officeDocument/2006/extended-properties" xmlns:vt="http://schemas.openxmlformats.org/officeDocument/2006/docPropsVTypes">
  <Template>Default Theme</Template>
  <TotalTime>5682</TotalTime>
  <Words>477</Words>
  <Application>Microsoft Office PowerPoint</Application>
  <PresentationFormat>Widescreen</PresentationFormat>
  <Paragraphs>14</Paragraphs>
  <Slides>2</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vt:i4>
      </vt:variant>
    </vt:vector>
  </HeadingPairs>
  <TitlesOfParts>
    <vt:vector size="5" baseType="lpstr">
      <vt:lpstr>Arial</vt:lpstr>
      <vt:lpstr>Calibri</vt:lpstr>
      <vt:lpstr>JCHS 2019</vt:lpstr>
      <vt:lpstr>LIRA Improvements Model Tracks Benchmark Closely, But is Less Volatile</vt:lpstr>
      <vt:lpstr>LIRA Maintenance Model Tracks Benchmark Closely, But Exaggerates Prior Downturn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Figure 1: LIRA Model Estimated Stronger Growth in 2016 and 2017 than Actuals</dc:title>
  <dc:creator>Will, Abbe H</dc:creator>
  <cp:lastModifiedBy>Will, Abbe H</cp:lastModifiedBy>
  <cp:revision>17</cp:revision>
  <cp:lastPrinted>2019-07-09T13:53:57Z</cp:lastPrinted>
  <dcterms:created xsi:type="dcterms:W3CDTF">2019-05-24T14:01:09Z</dcterms:created>
  <dcterms:modified xsi:type="dcterms:W3CDTF">2023-01-05T21:16:46Z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0x0101001FB06ACAA53C084283A7E9734B5D979C</vt:lpwstr>
  </property>
</Properties>
</file>